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Lst>
  <p:notesMasterIdLst>
    <p:notesMasterId r:id="rId20"/>
  </p:notesMasterIdLst>
  <p:handoutMasterIdLst>
    <p:handoutMasterId r:id="rId21"/>
  </p:handoutMasterIdLst>
  <p:sldIdLst>
    <p:sldId id="269" r:id="rId2"/>
    <p:sldId id="259" r:id="rId3"/>
    <p:sldId id="262" r:id="rId4"/>
    <p:sldId id="272" r:id="rId5"/>
    <p:sldId id="271" r:id="rId6"/>
    <p:sldId id="292" r:id="rId7"/>
    <p:sldId id="291" r:id="rId8"/>
    <p:sldId id="282" r:id="rId9"/>
    <p:sldId id="275" r:id="rId10"/>
    <p:sldId id="276" r:id="rId11"/>
    <p:sldId id="277" r:id="rId12"/>
    <p:sldId id="279" r:id="rId13"/>
    <p:sldId id="294" r:id="rId14"/>
    <p:sldId id="285" r:id="rId15"/>
    <p:sldId id="288" r:id="rId16"/>
    <p:sldId id="289" r:id="rId17"/>
    <p:sldId id="290" r:id="rId18"/>
    <p:sldId id="293" r:id="rId19"/>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Tw Cen MT" pitchFamily="34" charset="0"/>
        <a:ea typeface="+mn-ea"/>
        <a:cs typeface="Arial" charset="0"/>
      </a:defRPr>
    </a:lvl1pPr>
    <a:lvl2pPr marL="457200" algn="l" rtl="0" fontAlgn="base">
      <a:spcBef>
        <a:spcPct val="0"/>
      </a:spcBef>
      <a:spcAft>
        <a:spcPct val="0"/>
      </a:spcAft>
      <a:defRPr kern="1200">
        <a:solidFill>
          <a:schemeClr val="tx1"/>
        </a:solidFill>
        <a:latin typeface="Tw Cen MT" pitchFamily="34" charset="0"/>
        <a:ea typeface="+mn-ea"/>
        <a:cs typeface="Arial" charset="0"/>
      </a:defRPr>
    </a:lvl2pPr>
    <a:lvl3pPr marL="914400" algn="l" rtl="0" fontAlgn="base">
      <a:spcBef>
        <a:spcPct val="0"/>
      </a:spcBef>
      <a:spcAft>
        <a:spcPct val="0"/>
      </a:spcAft>
      <a:defRPr kern="1200">
        <a:solidFill>
          <a:schemeClr val="tx1"/>
        </a:solidFill>
        <a:latin typeface="Tw Cen MT" pitchFamily="34" charset="0"/>
        <a:ea typeface="+mn-ea"/>
        <a:cs typeface="Arial" charset="0"/>
      </a:defRPr>
    </a:lvl3pPr>
    <a:lvl4pPr marL="1371600" algn="l" rtl="0" fontAlgn="base">
      <a:spcBef>
        <a:spcPct val="0"/>
      </a:spcBef>
      <a:spcAft>
        <a:spcPct val="0"/>
      </a:spcAft>
      <a:defRPr kern="1200">
        <a:solidFill>
          <a:schemeClr val="tx1"/>
        </a:solidFill>
        <a:latin typeface="Tw Cen MT" pitchFamily="34" charset="0"/>
        <a:ea typeface="+mn-ea"/>
        <a:cs typeface="Arial" charset="0"/>
      </a:defRPr>
    </a:lvl4pPr>
    <a:lvl5pPr marL="1828800" algn="l" rtl="0" fontAlgn="base">
      <a:spcBef>
        <a:spcPct val="0"/>
      </a:spcBef>
      <a:spcAft>
        <a:spcPct val="0"/>
      </a:spcAft>
      <a:defRPr kern="1200">
        <a:solidFill>
          <a:schemeClr val="tx1"/>
        </a:solidFill>
        <a:latin typeface="Tw Cen MT" pitchFamily="34" charset="0"/>
        <a:ea typeface="+mn-ea"/>
        <a:cs typeface="Arial" charset="0"/>
      </a:defRPr>
    </a:lvl5pPr>
    <a:lvl6pPr marL="2286000" algn="l" defTabSz="914400" rtl="0" eaLnBrk="1" latinLnBrk="0" hangingPunct="1">
      <a:defRPr kern="1200">
        <a:solidFill>
          <a:schemeClr val="tx1"/>
        </a:solidFill>
        <a:latin typeface="Tw Cen MT" pitchFamily="34" charset="0"/>
        <a:ea typeface="+mn-ea"/>
        <a:cs typeface="Arial" charset="0"/>
      </a:defRPr>
    </a:lvl6pPr>
    <a:lvl7pPr marL="2743200" algn="l" defTabSz="914400" rtl="0" eaLnBrk="1" latinLnBrk="0" hangingPunct="1">
      <a:defRPr kern="1200">
        <a:solidFill>
          <a:schemeClr val="tx1"/>
        </a:solidFill>
        <a:latin typeface="Tw Cen MT" pitchFamily="34" charset="0"/>
        <a:ea typeface="+mn-ea"/>
        <a:cs typeface="Arial" charset="0"/>
      </a:defRPr>
    </a:lvl7pPr>
    <a:lvl8pPr marL="3200400" algn="l" defTabSz="914400" rtl="0" eaLnBrk="1" latinLnBrk="0" hangingPunct="1">
      <a:defRPr kern="1200">
        <a:solidFill>
          <a:schemeClr val="tx1"/>
        </a:solidFill>
        <a:latin typeface="Tw Cen MT" pitchFamily="34" charset="0"/>
        <a:ea typeface="+mn-ea"/>
        <a:cs typeface="Arial" charset="0"/>
      </a:defRPr>
    </a:lvl8pPr>
    <a:lvl9pPr marL="3657600" algn="l" defTabSz="914400" rtl="0" eaLnBrk="1" latinLnBrk="0" hangingPunct="1">
      <a:defRPr kern="1200">
        <a:solidFill>
          <a:schemeClr val="tx1"/>
        </a:solidFill>
        <a:latin typeface="Tw Cen MT" pitchFamily="34" charset="0"/>
        <a:ea typeface="+mn-ea"/>
        <a:cs typeface="Arial" charset="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k Gogno" initials="NG" lastIdx="31" clrIdx="0">
    <p:extLst>
      <p:ext uri="{19B8F6BF-5375-455C-9EA6-DF929625EA0E}">
        <p15:presenceInfo xmlns:p15="http://schemas.microsoft.com/office/powerpoint/2012/main" userId="S::NGogno@acponline.org::6f255bed-eb93-4135-84d9-7a22e47ac3a5" providerId="AD"/>
      </p:ext>
    </p:extLst>
  </p:cmAuthor>
  <p:cmAuthor id="2" name="Crissy Walter" initials="CW" lastIdx="7" clrIdx="1">
    <p:extLst>
      <p:ext uri="{19B8F6BF-5375-455C-9EA6-DF929625EA0E}">
        <p15:presenceInfo xmlns:p15="http://schemas.microsoft.com/office/powerpoint/2012/main" userId="S::cwalter@acponline.org::d1b6c6dd-6bf0-456c-89c8-d7f65d8b6b36" providerId="AD"/>
      </p:ext>
    </p:extLst>
  </p:cmAuthor>
  <p:cmAuthor id="3" name="Clare Sipler" initials="CS" lastIdx="22" clrIdx="2">
    <p:extLst>
      <p:ext uri="{19B8F6BF-5375-455C-9EA6-DF929625EA0E}">
        <p15:presenceInfo xmlns:p15="http://schemas.microsoft.com/office/powerpoint/2012/main" userId="S::CSipler@acponline.org::18733221-9375-44b0-af64-1ed2434e87ac" providerId="AD"/>
      </p:ext>
    </p:extLst>
  </p:cmAuthor>
  <p:cmAuthor id="4" name="Monica Lizarraga" initials="ML" lastIdx="2" clrIdx="3">
    <p:extLst>
      <p:ext uri="{19B8F6BF-5375-455C-9EA6-DF929625EA0E}">
        <p15:presenceInfo xmlns:p15="http://schemas.microsoft.com/office/powerpoint/2012/main" userId="S::mlizarraga@acponline.org::7ca2ccf4-7821-48af-b06a-4c10f3166c33" providerId="AD"/>
      </p:ext>
    </p:extLst>
  </p:cmAuthor>
  <p:cmAuthor id="5" name="Daisy Smith" initials="DS" lastIdx="3" clrIdx="4">
    <p:extLst>
      <p:ext uri="{19B8F6BF-5375-455C-9EA6-DF929625EA0E}">
        <p15:presenceInfo xmlns:p15="http://schemas.microsoft.com/office/powerpoint/2012/main" userId="Daisy Smi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007E66"/>
    <a:srgbClr val="B5B7B4"/>
    <a:srgbClr val="FFC82E"/>
    <a:srgbClr val="2EB135"/>
    <a:srgbClr val="00A3DD"/>
    <a:srgbClr val="1EB53A"/>
    <a:srgbClr val="007C66"/>
    <a:srgbClr val="007C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412565-5E61-49C1-B289-3E37B33CAEE4}" v="1" dt="2021-02-26T15:11:37.3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59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23B0EDC4-1B4A-4448-9B27-185FAF2D033F}" type="datetimeFigureOut">
              <a:rPr lang="en-US"/>
              <a:pPr>
                <a:defRPr/>
              </a:pPr>
              <a:t>2/26/2021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B96AF862-AD0D-47E8-80B5-F218A8098550}" type="slidenum">
              <a:rPr lang="en-US"/>
              <a:pPr>
                <a:defRPr/>
              </a:pPr>
              <a:t>‹#›</a:t>
            </a:fld>
            <a:endParaRPr lang="en-US"/>
          </a:p>
        </p:txBody>
      </p:sp>
    </p:spTree>
    <p:extLst>
      <p:ext uri="{BB962C8B-B14F-4D97-AF65-F5344CB8AC3E}">
        <p14:creationId xmlns:p14="http://schemas.microsoft.com/office/powerpoint/2010/main" val="36626033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33FC51CF-80EF-45B7-873F-705AE9506C9F}" type="datetimeFigureOut">
              <a:rPr lang="en-US"/>
              <a:pPr>
                <a:defRPr/>
              </a:pPr>
              <a:t>2/26/2021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E90EC1EA-07A0-4FA0-85C5-97754687AA71}" type="slidenum">
              <a:rPr lang="en-US"/>
              <a:pPr>
                <a:defRPr/>
              </a:pPr>
              <a:t>‹#›</a:t>
            </a:fld>
            <a:endParaRPr lang="en-US"/>
          </a:p>
        </p:txBody>
      </p:sp>
    </p:spTree>
    <p:extLst>
      <p:ext uri="{BB962C8B-B14F-4D97-AF65-F5344CB8AC3E}">
        <p14:creationId xmlns:p14="http://schemas.microsoft.com/office/powerpoint/2010/main" val="3758285914"/>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Replace with the title of your happy hour/wellness experience</a:t>
            </a:r>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2</a:t>
            </a:fld>
            <a:endParaRPr lang="en-US"/>
          </a:p>
        </p:txBody>
      </p:sp>
    </p:spTree>
    <p:extLst>
      <p:ext uri="{BB962C8B-B14F-4D97-AF65-F5344CB8AC3E}">
        <p14:creationId xmlns:p14="http://schemas.microsoft.com/office/powerpoint/2010/main" val="1179892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to share ways they find alignment between their competing priorities at work and home. Encourage them to engage in daily priority setting.</a:t>
            </a:r>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11</a:t>
            </a:fld>
            <a:endParaRPr lang="en-US"/>
          </a:p>
        </p:txBody>
      </p:sp>
    </p:spTree>
    <p:extLst>
      <p:ext uri="{BB962C8B-B14F-4D97-AF65-F5344CB8AC3E}">
        <p14:creationId xmlns:p14="http://schemas.microsoft.com/office/powerpoint/2010/main" val="943015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are things you can embrace or let go of to better balance your competing priorities?</a:t>
            </a:r>
          </a:p>
          <a:p>
            <a:endParaRPr lang="en-US"/>
          </a:p>
          <a:p>
            <a:r>
              <a:rPr lang="en-US"/>
              <a:t>Ask participants to respond in the chat, then record their responses in the text boxes. (Must be out of presentation mode.)</a:t>
            </a:r>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12</a:t>
            </a:fld>
            <a:endParaRPr lang="en-US"/>
          </a:p>
        </p:txBody>
      </p:sp>
    </p:spTree>
    <p:extLst>
      <p:ext uri="{BB962C8B-B14F-4D97-AF65-F5344CB8AC3E}">
        <p14:creationId xmlns:p14="http://schemas.microsoft.com/office/powerpoint/2010/main" val="1613950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sz="1200" b="0" i="0" kern="1200">
                <a:solidFill>
                  <a:schemeClr val="tx1"/>
                </a:solidFill>
                <a:effectLst/>
                <a:latin typeface="+mn-lt"/>
                <a:ea typeface="+mn-ea"/>
                <a:cs typeface="+mn-cs"/>
              </a:rPr>
              <a:t>When feeling stressed, it may be helpful to stop and identify those things that are </a:t>
            </a:r>
            <a:r>
              <a:rPr lang="en-US" sz="1200" b="0" i="1" kern="1200">
                <a:solidFill>
                  <a:schemeClr val="tx1"/>
                </a:solidFill>
                <a:effectLst/>
                <a:latin typeface="+mn-lt"/>
                <a:ea typeface="+mn-ea"/>
                <a:cs typeface="+mn-cs"/>
              </a:rPr>
              <a:t>not</a:t>
            </a:r>
            <a:r>
              <a:rPr lang="en-US" sz="1200" b="0" i="0" kern="1200">
                <a:solidFill>
                  <a:schemeClr val="tx1"/>
                </a:solidFill>
                <a:effectLst/>
                <a:latin typeface="+mn-lt"/>
                <a:ea typeface="+mn-ea"/>
                <a:cs typeface="+mn-cs"/>
              </a:rPr>
              <a:t> under our control, and those things that </a:t>
            </a:r>
            <a:r>
              <a:rPr lang="en-US" sz="1200" b="0" i="1" kern="1200">
                <a:solidFill>
                  <a:schemeClr val="tx1"/>
                </a:solidFill>
                <a:effectLst/>
                <a:latin typeface="+mn-lt"/>
                <a:ea typeface="+mn-ea"/>
                <a:cs typeface="+mn-cs"/>
              </a:rPr>
              <a:t>are</a:t>
            </a:r>
            <a:r>
              <a:rPr lang="en-US" sz="1200" b="0" i="0" kern="1200">
                <a:solidFill>
                  <a:schemeClr val="tx1"/>
                </a:solidFill>
                <a:effectLst/>
                <a:latin typeface="+mn-lt"/>
                <a:ea typeface="+mn-ea"/>
                <a:cs typeface="+mn-cs"/>
              </a:rPr>
              <a:t> under our control. Encourage participants to make their own circle of concern/influence. Participants can identity what in their lives they have control over, what they have influence over, and what they cannot control. Most of us spend our time in the circle of concern. Remind participants to spend most of their time focused on that circle of influence.</a:t>
            </a:r>
            <a:endParaRPr lang="en-US"/>
          </a:p>
          <a:p>
            <a:endParaRPr lang="en-US"/>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13</a:t>
            </a:fld>
            <a:endParaRPr lang="en-US"/>
          </a:p>
        </p:txBody>
      </p:sp>
    </p:spTree>
    <p:extLst>
      <p:ext uri="{BB962C8B-B14F-4D97-AF65-F5344CB8AC3E}">
        <p14:creationId xmlns:p14="http://schemas.microsoft.com/office/powerpoint/2010/main" val="871573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participants how they engage in reflection. Paste selected responses from the chat in the text box. (Must be out of presentation mode.)</a:t>
            </a:r>
          </a:p>
          <a:p>
            <a:endParaRPr lang="en-US"/>
          </a:p>
          <a:p>
            <a:r>
              <a:rPr lang="en-US"/>
              <a:t>Emphasize the importance of regular reflection on personal well-being and suggest different ways of doing that (e.g. mindfulness meditation, gratitude journal, three good things). </a:t>
            </a:r>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14</a:t>
            </a:fld>
            <a:endParaRPr lang="en-US"/>
          </a:p>
        </p:txBody>
      </p:sp>
    </p:spTree>
    <p:extLst>
      <p:ext uri="{BB962C8B-B14F-4D97-AF65-F5344CB8AC3E}">
        <p14:creationId xmlns:p14="http://schemas.microsoft.com/office/powerpoint/2010/main" val="4212472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virtual world, we are all feeling exhausted by technology. Encourage participants to take a few minutes every day to unplug from the phone, laptop, etc. Ask participants for strategies they use to limit their own screen time, or for ways to make technology work better for them.</a:t>
            </a:r>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15</a:t>
            </a:fld>
            <a:endParaRPr lang="en-US"/>
          </a:p>
        </p:txBody>
      </p:sp>
    </p:spTree>
    <p:extLst>
      <p:ext uri="{BB962C8B-B14F-4D97-AF65-F5344CB8AC3E}">
        <p14:creationId xmlns:p14="http://schemas.microsoft.com/office/powerpoint/2010/main" val="1789460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Expressing gratitude increases both your well-being, and the well-being of the person being thanked. Ask participants to share some creative ways that they express gratitude towards those around them (colleagues, family, caregivers, etc.). </a:t>
            </a:r>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16</a:t>
            </a:fld>
            <a:endParaRPr lang="en-US"/>
          </a:p>
        </p:txBody>
      </p:sp>
    </p:spTree>
    <p:extLst>
      <p:ext uri="{BB962C8B-B14F-4D97-AF65-F5344CB8AC3E}">
        <p14:creationId xmlns:p14="http://schemas.microsoft.com/office/powerpoint/2010/main" val="637529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on a message of hope. Ask participants to share ways they can thrive personally and within their organization during times of challenge. </a:t>
            </a:r>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17</a:t>
            </a:fld>
            <a:endParaRPr lang="en-US"/>
          </a:p>
        </p:txBody>
      </p:sp>
    </p:spTree>
    <p:extLst>
      <p:ext uri="{BB962C8B-B14F-4D97-AF65-F5344CB8AC3E}">
        <p14:creationId xmlns:p14="http://schemas.microsoft.com/office/powerpoint/2010/main" val="2097265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18</a:t>
            </a:fld>
            <a:endParaRPr lang="en-US"/>
          </a:p>
        </p:txBody>
      </p:sp>
    </p:spTree>
    <p:extLst>
      <p:ext uri="{BB962C8B-B14F-4D97-AF65-F5344CB8AC3E}">
        <p14:creationId xmlns:p14="http://schemas.microsoft.com/office/powerpoint/2010/main" val="3155391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Replace with your headshot and name/credentials</a:t>
            </a:r>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3</a:t>
            </a:fld>
            <a:endParaRPr lang="en-US"/>
          </a:p>
        </p:txBody>
      </p:sp>
    </p:spTree>
    <p:extLst>
      <p:ext uri="{BB962C8B-B14F-4D97-AF65-F5344CB8AC3E}">
        <p14:creationId xmlns:p14="http://schemas.microsoft.com/office/powerpoint/2010/main" val="3844655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Adapt and shorten the activities listed here to fit your needs and interests.</a:t>
            </a:r>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4</a:t>
            </a:fld>
            <a:endParaRPr lang="en-US"/>
          </a:p>
        </p:txBody>
      </p:sp>
    </p:spTree>
    <p:extLst>
      <p:ext uri="{BB962C8B-B14F-4D97-AF65-F5344CB8AC3E}">
        <p14:creationId xmlns:p14="http://schemas.microsoft.com/office/powerpoint/2010/main" val="2641155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or remove any other rules/guidelines for your event.</a:t>
            </a:r>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5</a:t>
            </a:fld>
            <a:endParaRPr lang="en-US"/>
          </a:p>
        </p:txBody>
      </p:sp>
    </p:spTree>
    <p:extLst>
      <p:ext uri="{BB962C8B-B14F-4D97-AF65-F5344CB8AC3E}">
        <p14:creationId xmlns:p14="http://schemas.microsoft.com/office/powerpoint/2010/main" val="1407286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6</a:t>
            </a:fld>
            <a:endParaRPr lang="en-US"/>
          </a:p>
        </p:txBody>
      </p:sp>
    </p:spTree>
    <p:extLst>
      <p:ext uri="{BB962C8B-B14F-4D97-AF65-F5344CB8AC3E}">
        <p14:creationId xmlns:p14="http://schemas.microsoft.com/office/powerpoint/2010/main" val="371435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don’t want to use breakout rooms (or if your platform doesn’t support it,) have your participants partner using the chat box.</a:t>
            </a:r>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7</a:t>
            </a:fld>
            <a:endParaRPr lang="en-US"/>
          </a:p>
        </p:txBody>
      </p:sp>
    </p:spTree>
    <p:extLst>
      <p:ext uri="{BB962C8B-B14F-4D97-AF65-F5344CB8AC3E}">
        <p14:creationId xmlns:p14="http://schemas.microsoft.com/office/powerpoint/2010/main" val="1535965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a:t>When we traditionally think of happy hours, we may think of cocktails or networking, but we can reframe the term happy hour to mean time for ourselves to focus on joy and reflection.</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a:p>
          <a:p>
            <a:pPr marL="0" marR="0" lvl="0" indent="0" algn="l" defTabSz="457200" rtl="0" eaLnBrk="1" fontAlgn="base" latinLnBrk="0" hangingPunct="1">
              <a:lnSpc>
                <a:spcPct val="100000"/>
              </a:lnSpc>
              <a:spcBef>
                <a:spcPct val="30000"/>
              </a:spcBef>
              <a:spcAft>
                <a:spcPct val="0"/>
              </a:spcAft>
              <a:buClrTx/>
              <a:buSzTx/>
              <a:buFontTx/>
              <a:buNone/>
              <a:tabLst/>
              <a:defRPr/>
            </a:pPr>
            <a:r>
              <a:rPr lang="en-US"/>
              <a:t>Replace this picture with one meaningful to you, and use it to spark conversation: Where is a place that invokes a sense of calm and relaxation? Where you can spend a “happy hour?”</a:t>
            </a:r>
          </a:p>
          <a:p>
            <a:endParaRPr lang="en-US"/>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8</a:t>
            </a:fld>
            <a:endParaRPr lang="en-US"/>
          </a:p>
        </p:txBody>
      </p:sp>
    </p:spTree>
    <p:extLst>
      <p:ext uri="{BB962C8B-B14F-4D97-AF65-F5344CB8AC3E}">
        <p14:creationId xmlns:p14="http://schemas.microsoft.com/office/powerpoint/2010/main" val="3729284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Invite participants to share one word about how this picture makes them feel in the chat, then paste some words you see into the text box. (Must be out of presentation mode.)</a:t>
            </a:r>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9</a:t>
            </a:fld>
            <a:endParaRPr lang="en-US"/>
          </a:p>
        </p:txBody>
      </p:sp>
    </p:spTree>
    <p:extLst>
      <p:ext uri="{BB962C8B-B14F-4D97-AF65-F5344CB8AC3E}">
        <p14:creationId xmlns:p14="http://schemas.microsoft.com/office/powerpoint/2010/main" val="2681471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Planning for the future can help inform a sense of optimism. Ask participants to share a wish they have for the future in the chat. (Post-COVID or more generally.) Paste selected responses in the text box. (Must be out of presentation mode.)</a:t>
            </a:r>
          </a:p>
        </p:txBody>
      </p:sp>
      <p:sp>
        <p:nvSpPr>
          <p:cNvPr id="4" name="Slide Number Placeholder 3"/>
          <p:cNvSpPr>
            <a:spLocks noGrp="1"/>
          </p:cNvSpPr>
          <p:nvPr>
            <p:ph type="sldNum" sz="quarter" idx="5"/>
          </p:nvPr>
        </p:nvSpPr>
        <p:spPr/>
        <p:txBody>
          <a:bodyPr/>
          <a:lstStyle/>
          <a:p>
            <a:pPr>
              <a:defRPr/>
            </a:pPr>
            <a:fld id="{E90EC1EA-07A0-4FA0-85C5-97754687AA71}" type="slidenum">
              <a:rPr lang="en-US" smtClean="0"/>
              <a:pPr>
                <a:defRPr/>
              </a:pPr>
              <a:t>10</a:t>
            </a:fld>
            <a:endParaRPr lang="en-US"/>
          </a:p>
        </p:txBody>
      </p:sp>
    </p:spTree>
    <p:extLst>
      <p:ext uri="{BB962C8B-B14F-4D97-AF65-F5344CB8AC3E}">
        <p14:creationId xmlns:p14="http://schemas.microsoft.com/office/powerpoint/2010/main" val="24151237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BE196A5-D872-9148-975E-6BEB05223D01}"/>
              </a:ext>
            </a:extLst>
          </p:cNvPr>
          <p:cNvSpPr/>
          <p:nvPr userDrawn="1"/>
        </p:nvSpPr>
        <p:spPr>
          <a:xfrm>
            <a:off x="0" y="0"/>
            <a:ext cx="2925318" cy="6857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t> </a:t>
            </a:r>
          </a:p>
        </p:txBody>
      </p:sp>
      <p:sp>
        <p:nvSpPr>
          <p:cNvPr id="6" name="Rectangle 5">
            <a:extLst>
              <a:ext uri="{FF2B5EF4-FFF2-40B4-BE49-F238E27FC236}">
                <a16:creationId xmlns:a16="http://schemas.microsoft.com/office/drawing/2014/main" id="{4EE3DD95-174E-C94F-A8DD-3253A9DDC16A}"/>
              </a:ext>
            </a:extLst>
          </p:cNvPr>
          <p:cNvSpPr/>
          <p:nvPr userDrawn="1"/>
        </p:nvSpPr>
        <p:spPr>
          <a:xfrm>
            <a:off x="0" y="1016000"/>
            <a:ext cx="10001839" cy="45618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a:extLst>
              <a:ext uri="{FF2B5EF4-FFF2-40B4-BE49-F238E27FC236}">
                <a16:creationId xmlns:a16="http://schemas.microsoft.com/office/drawing/2014/main" id="{B78DF27D-3D7E-144D-AEBE-EA85738392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3698" y="5827776"/>
            <a:ext cx="1737360" cy="767963"/>
          </a:xfrm>
          <a:prstGeom prst="rect">
            <a:avLst/>
          </a:prstGeom>
        </p:spPr>
      </p:pic>
      <p:sp>
        <p:nvSpPr>
          <p:cNvPr id="10" name="Title 1">
            <a:extLst>
              <a:ext uri="{FF2B5EF4-FFF2-40B4-BE49-F238E27FC236}">
                <a16:creationId xmlns:a16="http://schemas.microsoft.com/office/drawing/2014/main" id="{5C52C5A3-4A25-364D-8403-80A1A1AD3E25}"/>
              </a:ext>
            </a:extLst>
          </p:cNvPr>
          <p:cNvSpPr>
            <a:spLocks noGrp="1"/>
          </p:cNvSpPr>
          <p:nvPr>
            <p:ph type="ctrTitle"/>
          </p:nvPr>
        </p:nvSpPr>
        <p:spPr>
          <a:xfrm>
            <a:off x="1069848" y="1376312"/>
            <a:ext cx="7315200" cy="2790900"/>
          </a:xfrm>
        </p:spPr>
        <p:txBody>
          <a:bodyPr anchor="b">
            <a:normAutofit/>
          </a:bodyPr>
          <a:lstStyle>
            <a:lvl1pPr>
              <a:defRPr sz="3600">
                <a:solidFill>
                  <a:schemeClr val="bg1"/>
                </a:solidFill>
              </a:defRPr>
            </a:lvl1pPr>
          </a:lstStyle>
          <a:p>
            <a:r>
              <a:rPr lang="en-US"/>
              <a:t>Click to edit Master title style</a:t>
            </a:r>
          </a:p>
        </p:txBody>
      </p:sp>
      <p:sp>
        <p:nvSpPr>
          <p:cNvPr id="11" name="Subtitle 2">
            <a:extLst>
              <a:ext uri="{FF2B5EF4-FFF2-40B4-BE49-F238E27FC236}">
                <a16:creationId xmlns:a16="http://schemas.microsoft.com/office/drawing/2014/main" id="{6A8EE0DC-4B15-D947-88C8-715A124B4A75}"/>
              </a:ext>
            </a:extLst>
          </p:cNvPr>
          <p:cNvSpPr>
            <a:spLocks noGrp="1"/>
          </p:cNvSpPr>
          <p:nvPr>
            <p:ph type="subTitle" idx="1"/>
          </p:nvPr>
        </p:nvSpPr>
        <p:spPr>
          <a:xfrm>
            <a:off x="1069849" y="4167212"/>
            <a:ext cx="7315200" cy="1030934"/>
          </a:xfrm>
        </p:spPr>
        <p:txBody>
          <a:bodyPr/>
          <a:lstStyle>
            <a:lvl1pPr marL="0" indent="0">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144964316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5041DBE-4779-B14A-B28F-0092BDD68520}"/>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DFD90C53-93B5-5F45-BE9B-58BEB5A39002}"/>
              </a:ext>
            </a:extLst>
          </p:cNvPr>
          <p:cNvSpPr>
            <a:spLocks noGrp="1"/>
          </p:cNvSpPr>
          <p:nvPr>
            <p:ph type="sldNum" sz="quarter" idx="11"/>
          </p:nvPr>
        </p:nvSpPr>
        <p:spPr/>
        <p:txBody>
          <a:bodyPr/>
          <a:lstStyle/>
          <a:p>
            <a:fld id="{461711D5-349D-4847-A71F-DCB6A6FF38BF}" type="slidenum">
              <a:rPr lang="en-US" smtClean="0"/>
              <a:pPr/>
              <a:t>‹#›</a:t>
            </a:fld>
            <a:endParaRPr lang="en-US"/>
          </a:p>
        </p:txBody>
      </p:sp>
    </p:spTree>
    <p:extLst>
      <p:ext uri="{BB962C8B-B14F-4D97-AF65-F5344CB8AC3E}">
        <p14:creationId xmlns:p14="http://schemas.microsoft.com/office/powerpoint/2010/main" val="1814236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D44C7-FB56-8F45-8E8D-360A8FFE12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F0995F-1B0C-B14A-A09E-EFBAD40A7C91}"/>
              </a:ext>
            </a:extLst>
          </p:cNvPr>
          <p:cNvSpPr>
            <a:spLocks noGrp="1"/>
          </p:cNvSpPr>
          <p:nvPr>
            <p:ph idx="1"/>
          </p:nvPr>
        </p:nvSpPr>
        <p:spPr/>
        <p:txBody>
          <a:bodyPr>
            <a:normAutofit/>
          </a:bodyPr>
          <a:lstStyle>
            <a:lvl1pPr>
              <a:spcBef>
                <a:spcPts val="1800"/>
              </a:spcBef>
              <a:defRPr sz="2200"/>
            </a:lvl1pPr>
            <a:lvl2pPr>
              <a:spcBef>
                <a:spcPts val="0"/>
              </a:spcBef>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880654A-C145-B444-8C76-904AB115293F}"/>
              </a:ext>
            </a:extLst>
          </p:cNvPr>
          <p:cNvSpPr>
            <a:spLocks noGrp="1"/>
          </p:cNvSpPr>
          <p:nvPr>
            <p:ph type="sldNum" sz="quarter" idx="10"/>
          </p:nvPr>
        </p:nvSpPr>
        <p:spPr/>
        <p:txBody>
          <a:bodyPr/>
          <a:lstStyle/>
          <a:p>
            <a:fld id="{461711D5-349D-4847-A71F-DCB6A6FF38BF}" type="slidenum">
              <a:rPr lang="en-US" smtClean="0"/>
              <a:pPr/>
              <a:t>‹#›</a:t>
            </a:fld>
            <a:endParaRPr lang="en-US"/>
          </a:p>
        </p:txBody>
      </p:sp>
      <p:sp>
        <p:nvSpPr>
          <p:cNvPr id="5" name="Footer Placeholder 4">
            <a:extLst>
              <a:ext uri="{FF2B5EF4-FFF2-40B4-BE49-F238E27FC236}">
                <a16:creationId xmlns:a16="http://schemas.microsoft.com/office/drawing/2014/main" id="{9975B8AB-E8C6-6A4E-A77C-D0CD2C596F5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76533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308E5E-FBF3-8749-8C73-47834D26E15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5CE54FA1-4F73-804E-834A-4B043673C62B}"/>
              </a:ext>
            </a:extLst>
          </p:cNvPr>
          <p:cNvSpPr/>
          <p:nvPr userDrawn="1"/>
        </p:nvSpPr>
        <p:spPr>
          <a:xfrm>
            <a:off x="9266682" y="0"/>
            <a:ext cx="2925318" cy="6857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t> </a:t>
            </a:r>
          </a:p>
        </p:txBody>
      </p:sp>
      <p:sp>
        <p:nvSpPr>
          <p:cNvPr id="16" name="Title 1">
            <a:extLst>
              <a:ext uri="{FF2B5EF4-FFF2-40B4-BE49-F238E27FC236}">
                <a16:creationId xmlns:a16="http://schemas.microsoft.com/office/drawing/2014/main" id="{185F88B3-8461-8541-A11B-9AD5FBA7056C}"/>
              </a:ext>
            </a:extLst>
          </p:cNvPr>
          <p:cNvSpPr>
            <a:spLocks noGrp="1"/>
          </p:cNvSpPr>
          <p:nvPr>
            <p:ph type="ctrTitle"/>
          </p:nvPr>
        </p:nvSpPr>
        <p:spPr>
          <a:xfrm>
            <a:off x="1069848" y="1376312"/>
            <a:ext cx="7315200" cy="2790900"/>
          </a:xfrm>
        </p:spPr>
        <p:txBody>
          <a:bodyPr anchor="b">
            <a:normAutofit/>
          </a:bodyPr>
          <a:lstStyle>
            <a:lvl1pPr>
              <a:defRPr sz="3600">
                <a:solidFill>
                  <a:schemeClr val="bg1"/>
                </a:solidFill>
              </a:defRPr>
            </a:lvl1pPr>
          </a:lstStyle>
          <a:p>
            <a:r>
              <a:rPr lang="en-US"/>
              <a:t>Click to edit Master title style</a:t>
            </a:r>
          </a:p>
        </p:txBody>
      </p:sp>
      <p:sp>
        <p:nvSpPr>
          <p:cNvPr id="17" name="Subtitle 2">
            <a:extLst>
              <a:ext uri="{FF2B5EF4-FFF2-40B4-BE49-F238E27FC236}">
                <a16:creationId xmlns:a16="http://schemas.microsoft.com/office/drawing/2014/main" id="{A1C99013-B493-654C-BF69-476D173F7B5F}"/>
              </a:ext>
            </a:extLst>
          </p:cNvPr>
          <p:cNvSpPr>
            <a:spLocks noGrp="1"/>
          </p:cNvSpPr>
          <p:nvPr>
            <p:ph type="subTitle" idx="1"/>
          </p:nvPr>
        </p:nvSpPr>
        <p:spPr>
          <a:xfrm>
            <a:off x="1069848" y="4167212"/>
            <a:ext cx="7345367" cy="1030934"/>
          </a:xfrm>
        </p:spPr>
        <p:txBody>
          <a:bodyPr/>
          <a:lstStyle>
            <a:lvl1pPr marL="0" indent="0">
              <a:buNone/>
              <a:defRPr>
                <a:solidFill>
                  <a:schemeClr val="bg1"/>
                </a:solidFill>
              </a:defRPr>
            </a:lvl1pPr>
          </a:lstStyle>
          <a:p>
            <a:r>
              <a:rPr lang="en-US"/>
              <a:t>Click to edit Master subtitle style</a:t>
            </a:r>
          </a:p>
        </p:txBody>
      </p:sp>
      <p:pic>
        <p:nvPicPr>
          <p:cNvPr id="3" name="Picture 2">
            <a:extLst>
              <a:ext uri="{FF2B5EF4-FFF2-40B4-BE49-F238E27FC236}">
                <a16:creationId xmlns:a16="http://schemas.microsoft.com/office/drawing/2014/main" id="{95D7F139-338E-334E-980B-694FB51BA9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52101" y="5944463"/>
            <a:ext cx="1554480" cy="431169"/>
          </a:xfrm>
          <a:prstGeom prst="rect">
            <a:avLst/>
          </a:prstGeom>
        </p:spPr>
      </p:pic>
    </p:spTree>
    <p:extLst>
      <p:ext uri="{BB962C8B-B14F-4D97-AF65-F5344CB8AC3E}">
        <p14:creationId xmlns:p14="http://schemas.microsoft.com/office/powerpoint/2010/main" val="4791637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0CDCB-14B2-214E-BBC9-F754628229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9A5335-0C8F-3242-B7B5-C6D8DC4F1AC9}"/>
              </a:ext>
            </a:extLst>
          </p:cNvPr>
          <p:cNvSpPr>
            <a:spLocks noGrp="1"/>
          </p:cNvSpPr>
          <p:nvPr>
            <p:ph sz="half" idx="1"/>
          </p:nvPr>
        </p:nvSpPr>
        <p:spPr>
          <a:xfrm>
            <a:off x="838200" y="1279526"/>
            <a:ext cx="5181600" cy="4897438"/>
          </a:xfrm>
        </p:spPr>
        <p:txBody>
          <a:bodyPr/>
          <a:lstStyle>
            <a:lvl1pPr>
              <a:spcBef>
                <a:spcPts val="18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3C1F58-ABD8-6349-977B-B77440ED6C7C}"/>
              </a:ext>
            </a:extLst>
          </p:cNvPr>
          <p:cNvSpPr>
            <a:spLocks noGrp="1"/>
          </p:cNvSpPr>
          <p:nvPr>
            <p:ph sz="half" idx="2"/>
          </p:nvPr>
        </p:nvSpPr>
        <p:spPr>
          <a:xfrm>
            <a:off x="6172200" y="1279526"/>
            <a:ext cx="5181600" cy="4897438"/>
          </a:xfrm>
        </p:spPr>
        <p:txBody>
          <a:bodyPr/>
          <a:lstStyle>
            <a:lvl1pPr>
              <a:spcBef>
                <a:spcPts val="18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A98E2E0D-6651-EE4B-88BE-2D95A1C5D3D2}"/>
              </a:ext>
            </a:extLst>
          </p:cNvPr>
          <p:cNvSpPr>
            <a:spLocks noGrp="1"/>
          </p:cNvSpPr>
          <p:nvPr>
            <p:ph type="sldNum" sz="quarter" idx="10"/>
          </p:nvPr>
        </p:nvSpPr>
        <p:spPr/>
        <p:txBody>
          <a:bodyPr/>
          <a:lstStyle/>
          <a:p>
            <a:fld id="{461711D5-349D-4847-A71F-DCB6A6FF38BF}" type="slidenum">
              <a:rPr lang="en-US" smtClean="0"/>
              <a:pPr/>
              <a:t>‹#›</a:t>
            </a:fld>
            <a:endParaRPr lang="en-US"/>
          </a:p>
        </p:txBody>
      </p:sp>
      <p:sp>
        <p:nvSpPr>
          <p:cNvPr id="6" name="Footer Placeholder 5">
            <a:extLst>
              <a:ext uri="{FF2B5EF4-FFF2-40B4-BE49-F238E27FC236}">
                <a16:creationId xmlns:a16="http://schemas.microsoft.com/office/drawing/2014/main" id="{59AFA3C1-3B7A-484C-828F-D47DBF2FBB3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3169504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ull Bleed Picture [Left], Titl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0CDCB-14B2-214E-BBC9-F75462822900}"/>
              </a:ext>
            </a:extLst>
          </p:cNvPr>
          <p:cNvSpPr>
            <a:spLocks noGrp="1"/>
          </p:cNvSpPr>
          <p:nvPr>
            <p:ph type="title"/>
          </p:nvPr>
        </p:nvSpPr>
        <p:spPr>
          <a:xfrm>
            <a:off x="6347012" y="365126"/>
            <a:ext cx="5006788" cy="914399"/>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F80FED9-A8B2-7D42-B138-12C3E9137BB8}"/>
              </a:ext>
            </a:extLst>
          </p:cNvPr>
          <p:cNvSpPr>
            <a:spLocks noGrp="1"/>
          </p:cNvSpPr>
          <p:nvPr>
            <p:ph type="sldNum" sz="quarter" idx="10"/>
          </p:nvPr>
        </p:nvSpPr>
        <p:spPr/>
        <p:txBody>
          <a:bodyPr/>
          <a:lstStyle/>
          <a:p>
            <a:fld id="{461711D5-349D-4847-A71F-DCB6A6FF38BF}" type="slidenum">
              <a:rPr lang="en-US" smtClean="0"/>
              <a:pPr/>
              <a:t>‹#›</a:t>
            </a:fld>
            <a:endParaRPr lang="en-US"/>
          </a:p>
        </p:txBody>
      </p:sp>
      <p:sp>
        <p:nvSpPr>
          <p:cNvPr id="8" name="Rectangle 7">
            <a:extLst>
              <a:ext uri="{FF2B5EF4-FFF2-40B4-BE49-F238E27FC236}">
                <a16:creationId xmlns:a16="http://schemas.microsoft.com/office/drawing/2014/main" id="{DE409604-FC9D-5346-9A6E-FD5DE5EF23DE}"/>
              </a:ext>
            </a:extLst>
          </p:cNvPr>
          <p:cNvSpPr/>
          <p:nvPr userDrawn="1"/>
        </p:nvSpPr>
        <p:spPr>
          <a:xfrm>
            <a:off x="6347012" y="365126"/>
            <a:ext cx="5029200" cy="4572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3"/>
              </a:solidFill>
            </a:endParaRPr>
          </a:p>
        </p:txBody>
      </p:sp>
      <p:sp>
        <p:nvSpPr>
          <p:cNvPr id="10" name="Picture Placeholder 9">
            <a:extLst>
              <a:ext uri="{FF2B5EF4-FFF2-40B4-BE49-F238E27FC236}">
                <a16:creationId xmlns:a16="http://schemas.microsoft.com/office/drawing/2014/main" id="{BCA685E9-C33E-2647-888C-A36F84DA853B}"/>
              </a:ext>
            </a:extLst>
          </p:cNvPr>
          <p:cNvSpPr>
            <a:spLocks noGrp="1"/>
          </p:cNvSpPr>
          <p:nvPr>
            <p:ph type="pic" sz="quarter" idx="11" hasCustomPrompt="1"/>
          </p:nvPr>
        </p:nvSpPr>
        <p:spPr>
          <a:xfrm>
            <a:off x="0" y="0"/>
            <a:ext cx="6096000" cy="6858000"/>
          </a:xfrm>
        </p:spPr>
        <p:txBody>
          <a:bodyPr anchor="t"/>
          <a:lstStyle>
            <a:lvl1pPr marL="0" indent="0" algn="ctr">
              <a:buNone/>
              <a:defRPr/>
            </a:lvl1pPr>
          </a:lstStyle>
          <a:p>
            <a:r>
              <a:rPr lang="en-US"/>
              <a:t>Click icon to add picture </a:t>
            </a:r>
          </a:p>
        </p:txBody>
      </p:sp>
      <p:sp>
        <p:nvSpPr>
          <p:cNvPr id="12" name="Text Placeholder 11">
            <a:extLst>
              <a:ext uri="{FF2B5EF4-FFF2-40B4-BE49-F238E27FC236}">
                <a16:creationId xmlns:a16="http://schemas.microsoft.com/office/drawing/2014/main" id="{EE5C0A4C-363F-8C4D-A78A-1BEAF42A739C}"/>
              </a:ext>
            </a:extLst>
          </p:cNvPr>
          <p:cNvSpPr>
            <a:spLocks noGrp="1"/>
          </p:cNvSpPr>
          <p:nvPr>
            <p:ph type="body" sz="quarter" idx="12"/>
          </p:nvPr>
        </p:nvSpPr>
        <p:spPr>
          <a:xfrm>
            <a:off x="6347012" y="1279526"/>
            <a:ext cx="5006788" cy="4910138"/>
          </a:xfrm>
        </p:spPr>
        <p:txBody>
          <a:bodyPr/>
          <a:lstStyle>
            <a:lvl1pPr marL="0" indent="0">
              <a:buNone/>
              <a:defRPr/>
            </a:lvl1pPr>
          </a:lstStyle>
          <a:p>
            <a:pPr lvl="0"/>
            <a:r>
              <a:rPr lang="en-US"/>
              <a:t>Edit Master text styles</a:t>
            </a:r>
          </a:p>
        </p:txBody>
      </p:sp>
      <p:sp>
        <p:nvSpPr>
          <p:cNvPr id="3" name="Footer Placeholder 2">
            <a:extLst>
              <a:ext uri="{FF2B5EF4-FFF2-40B4-BE49-F238E27FC236}">
                <a16:creationId xmlns:a16="http://schemas.microsoft.com/office/drawing/2014/main" id="{4D7043CE-2563-1C41-B968-B238746D87A1}"/>
              </a:ext>
            </a:extLst>
          </p:cNvPr>
          <p:cNvSpPr>
            <a:spLocks noGrp="1"/>
          </p:cNvSpPr>
          <p:nvPr>
            <p:ph type="ftr" sz="quarter" idx="13"/>
          </p:nvPr>
        </p:nvSpPr>
        <p:spPr/>
        <p:txBody>
          <a:bodyPr/>
          <a:lstStyle/>
          <a:p>
            <a:endParaRPr lang="en-US"/>
          </a:p>
        </p:txBody>
      </p:sp>
    </p:spTree>
    <p:extLst>
      <p:ext uri="{BB962C8B-B14F-4D97-AF65-F5344CB8AC3E}">
        <p14:creationId xmlns:p14="http://schemas.microsoft.com/office/powerpoint/2010/main" val="239773059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ull Bleed Picture [Right], Titl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0CDCB-14B2-214E-BBC9-F75462822900}"/>
              </a:ext>
            </a:extLst>
          </p:cNvPr>
          <p:cNvSpPr>
            <a:spLocks noGrp="1"/>
          </p:cNvSpPr>
          <p:nvPr>
            <p:ph type="title"/>
          </p:nvPr>
        </p:nvSpPr>
        <p:spPr>
          <a:xfrm>
            <a:off x="833120" y="365126"/>
            <a:ext cx="5006788" cy="914399"/>
          </a:xfr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F80FED9-A8B2-7D42-B138-12C3E9137BB8}"/>
              </a:ext>
            </a:extLst>
          </p:cNvPr>
          <p:cNvSpPr>
            <a:spLocks noGrp="1"/>
          </p:cNvSpPr>
          <p:nvPr>
            <p:ph type="sldNum" sz="quarter" idx="10"/>
          </p:nvPr>
        </p:nvSpPr>
        <p:spPr/>
        <p:txBody>
          <a:bodyPr/>
          <a:lstStyle/>
          <a:p>
            <a:fld id="{461711D5-349D-4847-A71F-DCB6A6FF38BF}" type="slidenum">
              <a:rPr lang="en-US" smtClean="0"/>
              <a:pPr/>
              <a:t>‹#›</a:t>
            </a:fld>
            <a:endParaRPr lang="en-US"/>
          </a:p>
        </p:txBody>
      </p:sp>
      <p:sp>
        <p:nvSpPr>
          <p:cNvPr id="8" name="Rectangle 7">
            <a:extLst>
              <a:ext uri="{FF2B5EF4-FFF2-40B4-BE49-F238E27FC236}">
                <a16:creationId xmlns:a16="http://schemas.microsoft.com/office/drawing/2014/main" id="{DE409604-FC9D-5346-9A6E-FD5DE5EF23DE}"/>
              </a:ext>
            </a:extLst>
          </p:cNvPr>
          <p:cNvSpPr/>
          <p:nvPr userDrawn="1"/>
        </p:nvSpPr>
        <p:spPr>
          <a:xfrm>
            <a:off x="833120" y="365126"/>
            <a:ext cx="5029200" cy="4572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accent3"/>
              </a:solidFill>
            </a:endParaRPr>
          </a:p>
        </p:txBody>
      </p:sp>
      <p:sp>
        <p:nvSpPr>
          <p:cNvPr id="10" name="Picture Placeholder 9">
            <a:extLst>
              <a:ext uri="{FF2B5EF4-FFF2-40B4-BE49-F238E27FC236}">
                <a16:creationId xmlns:a16="http://schemas.microsoft.com/office/drawing/2014/main" id="{BCA685E9-C33E-2647-888C-A36F84DA853B}"/>
              </a:ext>
            </a:extLst>
          </p:cNvPr>
          <p:cNvSpPr>
            <a:spLocks noGrp="1"/>
          </p:cNvSpPr>
          <p:nvPr>
            <p:ph type="pic" sz="quarter" idx="11" hasCustomPrompt="1"/>
          </p:nvPr>
        </p:nvSpPr>
        <p:spPr>
          <a:xfrm>
            <a:off x="6111240" y="0"/>
            <a:ext cx="6096000" cy="6858000"/>
          </a:xfrm>
        </p:spPr>
        <p:txBody>
          <a:bodyPr anchor="t"/>
          <a:lstStyle>
            <a:lvl1pPr marL="0" indent="0" algn="ctr">
              <a:buNone/>
              <a:defRPr/>
            </a:lvl1pPr>
          </a:lstStyle>
          <a:p>
            <a:r>
              <a:rPr lang="en-US"/>
              <a:t>Click icon to add picture </a:t>
            </a:r>
          </a:p>
        </p:txBody>
      </p:sp>
      <p:sp>
        <p:nvSpPr>
          <p:cNvPr id="12" name="Text Placeholder 11">
            <a:extLst>
              <a:ext uri="{FF2B5EF4-FFF2-40B4-BE49-F238E27FC236}">
                <a16:creationId xmlns:a16="http://schemas.microsoft.com/office/drawing/2014/main" id="{EE5C0A4C-363F-8C4D-A78A-1BEAF42A739C}"/>
              </a:ext>
            </a:extLst>
          </p:cNvPr>
          <p:cNvSpPr>
            <a:spLocks noGrp="1"/>
          </p:cNvSpPr>
          <p:nvPr>
            <p:ph type="body" sz="quarter" idx="12"/>
          </p:nvPr>
        </p:nvSpPr>
        <p:spPr>
          <a:xfrm>
            <a:off x="833120" y="1279526"/>
            <a:ext cx="5006788" cy="4910138"/>
          </a:xfrm>
        </p:spPr>
        <p:txBody>
          <a:bodyPr/>
          <a:lstStyle>
            <a:lvl1pPr marL="0" indent="0">
              <a:buNone/>
              <a:defRPr/>
            </a:lvl1pPr>
          </a:lstStyle>
          <a:p>
            <a:pPr lvl="0"/>
            <a:r>
              <a:rPr lang="en-US"/>
              <a:t>Edit Master text styles</a:t>
            </a:r>
          </a:p>
        </p:txBody>
      </p:sp>
      <p:sp>
        <p:nvSpPr>
          <p:cNvPr id="3" name="Footer Placeholder 2">
            <a:extLst>
              <a:ext uri="{FF2B5EF4-FFF2-40B4-BE49-F238E27FC236}">
                <a16:creationId xmlns:a16="http://schemas.microsoft.com/office/drawing/2014/main" id="{31AFF218-C8B0-6540-A13A-908E7D3E6E1B}"/>
              </a:ext>
            </a:extLst>
          </p:cNvPr>
          <p:cNvSpPr>
            <a:spLocks noGrp="1"/>
          </p:cNvSpPr>
          <p:nvPr>
            <p:ph type="ftr" sz="quarter" idx="13"/>
          </p:nvPr>
        </p:nvSpPr>
        <p:spPr/>
        <p:txBody>
          <a:bodyPr/>
          <a:lstStyle/>
          <a:p>
            <a:endParaRPr lang="en-US"/>
          </a:p>
        </p:txBody>
      </p:sp>
    </p:spTree>
    <p:extLst>
      <p:ext uri="{BB962C8B-B14F-4D97-AF65-F5344CB8AC3E}">
        <p14:creationId xmlns:p14="http://schemas.microsoft.com/office/powerpoint/2010/main" val="419739307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D8F7D2-A68C-DD42-B432-4D2EC05B91FD}"/>
              </a:ext>
            </a:extLst>
          </p:cNvPr>
          <p:cNvSpPr>
            <a:spLocks noGrp="1"/>
          </p:cNvSpPr>
          <p:nvPr>
            <p:ph type="body" idx="1"/>
          </p:nvPr>
        </p:nvSpPr>
        <p:spPr>
          <a:xfrm>
            <a:off x="839788" y="1279525"/>
            <a:ext cx="5157787" cy="731520"/>
          </a:xfrm>
          <a:noFill/>
        </p:spPr>
        <p:txBody>
          <a:bodyPr anchor="b">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06F22C5-0068-EB4D-BDF7-6C1CD2180A56}"/>
              </a:ext>
            </a:extLst>
          </p:cNvPr>
          <p:cNvSpPr>
            <a:spLocks noGrp="1"/>
          </p:cNvSpPr>
          <p:nvPr>
            <p:ph sz="half" idx="2"/>
          </p:nvPr>
        </p:nvSpPr>
        <p:spPr>
          <a:xfrm>
            <a:off x="839788" y="2011046"/>
            <a:ext cx="5157787" cy="4178618"/>
          </a:xfrm>
        </p:spPr>
        <p:txBody>
          <a:bodyPr/>
          <a:lstStyle>
            <a:lvl1pPr>
              <a:spcBef>
                <a:spcPts val="18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0DE85F-F394-6645-9753-5BA14D70DEA1}"/>
              </a:ext>
            </a:extLst>
          </p:cNvPr>
          <p:cNvSpPr>
            <a:spLocks noGrp="1"/>
          </p:cNvSpPr>
          <p:nvPr>
            <p:ph type="body" sz="quarter" idx="3"/>
          </p:nvPr>
        </p:nvSpPr>
        <p:spPr>
          <a:xfrm>
            <a:off x="6172200" y="1279525"/>
            <a:ext cx="5183188" cy="731520"/>
          </a:xfrm>
          <a:noFill/>
        </p:spPr>
        <p:txBody>
          <a:bodyPr anchor="b">
            <a:normAutofit/>
          </a:bodyPr>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78C9F1A-2BC5-AB41-B8B7-7FB4BCF38BEF}"/>
              </a:ext>
            </a:extLst>
          </p:cNvPr>
          <p:cNvSpPr>
            <a:spLocks noGrp="1"/>
          </p:cNvSpPr>
          <p:nvPr>
            <p:ph sz="quarter" idx="4"/>
          </p:nvPr>
        </p:nvSpPr>
        <p:spPr>
          <a:xfrm>
            <a:off x="6172200" y="2011046"/>
            <a:ext cx="5183188" cy="4178618"/>
          </a:xfrm>
        </p:spPr>
        <p:txBody>
          <a:bodyPr/>
          <a:lstStyle>
            <a:lvl1pPr>
              <a:spcBef>
                <a:spcPts val="18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AAB1A961-D7C7-3349-A221-7BD5AEC2AC7B}"/>
              </a:ext>
            </a:extLst>
          </p:cNvPr>
          <p:cNvSpPr>
            <a:spLocks noGrp="1"/>
          </p:cNvSpPr>
          <p:nvPr>
            <p:ph type="title"/>
          </p:nvPr>
        </p:nvSpPr>
        <p:spPr>
          <a:xfrm>
            <a:off x="838200" y="365126"/>
            <a:ext cx="10515600" cy="914399"/>
          </a:xfrm>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95A0CBDA-ADA7-544A-BB93-E2ED6F92A0AE}"/>
              </a:ext>
            </a:extLst>
          </p:cNvPr>
          <p:cNvSpPr>
            <a:spLocks noGrp="1"/>
          </p:cNvSpPr>
          <p:nvPr>
            <p:ph type="sldNum" sz="quarter" idx="10"/>
          </p:nvPr>
        </p:nvSpPr>
        <p:spPr/>
        <p:txBody>
          <a:bodyPr/>
          <a:lstStyle/>
          <a:p>
            <a:fld id="{461711D5-349D-4847-A71F-DCB6A6FF38BF}" type="slidenum">
              <a:rPr lang="en-US" smtClean="0"/>
              <a:pPr/>
              <a:t>‹#›</a:t>
            </a:fld>
            <a:endParaRPr lang="en-US"/>
          </a:p>
        </p:txBody>
      </p:sp>
      <p:sp>
        <p:nvSpPr>
          <p:cNvPr id="7" name="Footer Placeholder 6">
            <a:extLst>
              <a:ext uri="{FF2B5EF4-FFF2-40B4-BE49-F238E27FC236}">
                <a16:creationId xmlns:a16="http://schemas.microsoft.com/office/drawing/2014/main" id="{9682984C-A879-334F-9593-BFE0AFF3107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69816182"/>
      </p:ext>
    </p:extLst>
  </p:cSld>
  <p:clrMapOvr>
    <a:masterClrMapping/>
  </p:clrMapOvr>
  <p:extLst>
    <p:ext uri="{DCECCB84-F9BA-43D5-87BE-67443E8EF086}">
      <p15:sldGuideLst xmlns:p15="http://schemas.microsoft.com/office/powerpoint/2012/main">
        <p15:guide id="1" orient="horz" pos="1176" userDrawn="1">
          <p15:clr>
            <a:srgbClr val="FBAE40"/>
          </p15:clr>
        </p15:guide>
        <p15:guide id="2" orient="horz" pos="12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812800" y="1279526"/>
            <a:ext cx="2133600" cy="4892674"/>
          </a:xfrm>
          <a:solidFill>
            <a:schemeClr val="accent1"/>
          </a:solidFill>
          <a:ln>
            <a:noFill/>
          </a:ln>
        </p:spPr>
        <p:style>
          <a:lnRef idx="2">
            <a:schemeClr val="accent1">
              <a:shade val="50000"/>
            </a:schemeClr>
          </a:lnRef>
          <a:fillRef idx="1">
            <a:schemeClr val="accent1"/>
          </a:fillRef>
          <a:effectRef idx="0">
            <a:schemeClr val="accent1"/>
          </a:effectRef>
          <a:fontRef idx="none"/>
        </p:style>
        <p:txBody>
          <a:bodyPr lIns="137160" tIns="182880" rIns="137160" bIns="91440">
            <a:normAutofit/>
          </a:bodyPr>
          <a:lstStyle>
            <a:lvl1pPr marL="0" indent="0">
              <a:spcAft>
                <a:spcPts val="1000"/>
              </a:spcAft>
              <a:buNone/>
              <a:defRPr sz="1600" b="0" i="0">
                <a:ln>
                  <a:noFill/>
                </a:ln>
                <a:solidFill>
                  <a:schemeClr val="bg1"/>
                </a:solidFill>
                <a:effectLst/>
                <a:latin typeface="Calibri" panose="020F0502020204030204" pitchFamily="34" charset="0"/>
                <a:cs typeface="Calibri" panose="020F0502020204030204" pitchFamily="34" charset="0"/>
              </a:defRPr>
            </a:lvl1pPr>
            <a:lvl2pPr>
              <a:buNone/>
              <a:defRPr sz="1200"/>
            </a:lvl2pPr>
            <a:lvl3pPr>
              <a:buNone/>
              <a:defRPr sz="1000"/>
            </a:lvl3pPr>
            <a:lvl4pPr>
              <a:buNone/>
              <a:defRPr sz="900"/>
            </a:lvl4pPr>
            <a:lvl5pPr>
              <a:buNone/>
              <a:defRPr sz="900"/>
            </a:lvl5pPr>
          </a:lstStyle>
          <a:p>
            <a:pPr lvl="0"/>
            <a:r>
              <a:rPr lang="en-US"/>
              <a:t>Edit Master text styles</a:t>
            </a:r>
          </a:p>
        </p:txBody>
      </p:sp>
      <p:sp>
        <p:nvSpPr>
          <p:cNvPr id="9" name="Content Placeholder 8"/>
          <p:cNvSpPr>
            <a:spLocks noGrp="1"/>
          </p:cNvSpPr>
          <p:nvPr>
            <p:ph sz="quarter" idx="1"/>
          </p:nvPr>
        </p:nvSpPr>
        <p:spPr>
          <a:xfrm>
            <a:off x="3149600" y="1279525"/>
            <a:ext cx="8204200" cy="4892675"/>
          </a:xfrm>
        </p:spPr>
        <p:txBody>
          <a:bodyPr/>
          <a:lstStyle>
            <a:lvl1pPr>
              <a:spcBef>
                <a:spcPts val="18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
            <a:extLst>
              <a:ext uri="{FF2B5EF4-FFF2-40B4-BE49-F238E27FC236}">
                <a16:creationId xmlns:a16="http://schemas.microsoft.com/office/drawing/2014/main" id="{C13D6B1E-E481-E140-A8CE-CA0B6FF2392A}"/>
              </a:ext>
            </a:extLst>
          </p:cNvPr>
          <p:cNvSpPr>
            <a:spLocks noGrp="1"/>
          </p:cNvSpPr>
          <p:nvPr>
            <p:ph type="title"/>
          </p:nvPr>
        </p:nvSpPr>
        <p:spPr>
          <a:xfrm>
            <a:off x="838200" y="365126"/>
            <a:ext cx="10515600" cy="914399"/>
          </a:xfrm>
          <a:prstGeom prst="rect">
            <a:avLst/>
          </a:prstGeom>
        </p:spPr>
        <p:txBody>
          <a:bodyPr vert="horz" lIns="91440" tIns="45720" rIns="91440" bIns="45720" rtlCol="0" anchor="ctr">
            <a:normAutofit/>
          </a:bodyPr>
          <a:lstStyle/>
          <a:p>
            <a:r>
              <a:rPr lang="en-US"/>
              <a:t>Click to edit Master title style</a:t>
            </a:r>
          </a:p>
        </p:txBody>
      </p:sp>
      <p:sp>
        <p:nvSpPr>
          <p:cNvPr id="2" name="Slide Number Placeholder 1">
            <a:extLst>
              <a:ext uri="{FF2B5EF4-FFF2-40B4-BE49-F238E27FC236}">
                <a16:creationId xmlns:a16="http://schemas.microsoft.com/office/drawing/2014/main" id="{01399143-380D-0C4F-9894-1E63897454EC}"/>
              </a:ext>
            </a:extLst>
          </p:cNvPr>
          <p:cNvSpPr>
            <a:spLocks noGrp="1"/>
          </p:cNvSpPr>
          <p:nvPr>
            <p:ph type="sldNum" sz="quarter" idx="10"/>
          </p:nvPr>
        </p:nvSpPr>
        <p:spPr/>
        <p:txBody>
          <a:bodyPr/>
          <a:lstStyle/>
          <a:p>
            <a:fld id="{461711D5-349D-4847-A71F-DCB6A6FF38BF}" type="slidenum">
              <a:rPr lang="en-US" smtClean="0"/>
              <a:pPr/>
              <a:t>‹#›</a:t>
            </a:fld>
            <a:endParaRPr lang="en-US"/>
          </a:p>
        </p:txBody>
      </p:sp>
      <p:sp>
        <p:nvSpPr>
          <p:cNvPr id="4" name="Footer Placeholder 3">
            <a:extLst>
              <a:ext uri="{FF2B5EF4-FFF2-40B4-BE49-F238E27FC236}">
                <a16:creationId xmlns:a16="http://schemas.microsoft.com/office/drawing/2014/main" id="{A94B782F-5D5A-4B43-8B86-1F6C3CE148B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19756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FC380-7AA8-5143-AB33-06B91DBCE74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FEAE601-7D40-4E48-B0A1-DCC36A44322B}"/>
              </a:ext>
            </a:extLst>
          </p:cNvPr>
          <p:cNvSpPr>
            <a:spLocks noGrp="1"/>
          </p:cNvSpPr>
          <p:nvPr>
            <p:ph type="sldNum" sz="quarter" idx="10"/>
          </p:nvPr>
        </p:nvSpPr>
        <p:spPr/>
        <p:txBody>
          <a:bodyPr/>
          <a:lstStyle/>
          <a:p>
            <a:fld id="{461711D5-349D-4847-A71F-DCB6A6FF38BF}" type="slidenum">
              <a:rPr lang="en-US" smtClean="0"/>
              <a:pPr/>
              <a:t>‹#›</a:t>
            </a:fld>
            <a:endParaRPr lang="en-US"/>
          </a:p>
        </p:txBody>
      </p:sp>
      <p:sp>
        <p:nvSpPr>
          <p:cNvPr id="4" name="Footer Placeholder 3">
            <a:extLst>
              <a:ext uri="{FF2B5EF4-FFF2-40B4-BE49-F238E27FC236}">
                <a16:creationId xmlns:a16="http://schemas.microsoft.com/office/drawing/2014/main" id="{DE0CA678-E758-4642-9B5C-F4C32915D3E9}"/>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24223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AA80174-6BAA-494C-9FE8-C67DDB25ED68}"/>
              </a:ext>
            </a:extLst>
          </p:cNvPr>
          <p:cNvSpPr/>
          <p:nvPr userDrawn="1"/>
        </p:nvSpPr>
        <p:spPr>
          <a:xfrm>
            <a:off x="347472" y="0"/>
            <a:ext cx="4572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A70EAC32-2819-A845-B11A-B91D8EF2D0E2}"/>
              </a:ext>
            </a:extLst>
          </p:cNvPr>
          <p:cNvSpPr>
            <a:spLocks noGrp="1"/>
          </p:cNvSpPr>
          <p:nvPr>
            <p:ph type="title"/>
          </p:nvPr>
        </p:nvSpPr>
        <p:spPr>
          <a:xfrm>
            <a:off x="838200" y="365126"/>
            <a:ext cx="10515600" cy="91439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3A23F2-6892-2B49-85A7-898D45679E13}"/>
              </a:ext>
            </a:extLst>
          </p:cNvPr>
          <p:cNvSpPr>
            <a:spLocks noGrp="1"/>
          </p:cNvSpPr>
          <p:nvPr>
            <p:ph type="body" idx="1"/>
          </p:nvPr>
        </p:nvSpPr>
        <p:spPr>
          <a:xfrm>
            <a:off x="838200" y="1279525"/>
            <a:ext cx="10515600" cy="48974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577C6E12-5327-DC4B-A658-4BF76AAEDCF8}"/>
              </a:ext>
            </a:extLst>
          </p:cNvPr>
          <p:cNvSpPr>
            <a:spLocks noGrp="1"/>
          </p:cNvSpPr>
          <p:nvPr>
            <p:ph type="sldNum" sz="quarter" idx="4"/>
          </p:nvPr>
        </p:nvSpPr>
        <p:spPr>
          <a:xfrm>
            <a:off x="8747759" y="6391656"/>
            <a:ext cx="3185161" cy="274320"/>
          </a:xfrm>
          <a:prstGeom prst="rect">
            <a:avLst/>
          </a:prstGeom>
        </p:spPr>
        <p:txBody>
          <a:bodyPr vert="horz" lIns="91440" tIns="45720" rIns="91440" bIns="45720" rtlCol="0" anchor="b"/>
          <a:lstStyle>
            <a:lvl1pPr algn="r">
              <a:defRPr sz="1200">
                <a:solidFill>
                  <a:schemeClr val="accent3"/>
                </a:solidFill>
                <a:latin typeface="Calibri" panose="020F0502020204030204" pitchFamily="34" charset="0"/>
                <a:cs typeface="Calibri" panose="020F0502020204030204" pitchFamily="34" charset="0"/>
              </a:defRPr>
            </a:lvl1pPr>
          </a:lstStyle>
          <a:p>
            <a:fld id="{461711D5-349D-4847-A71F-DCB6A6FF38BF}" type="slidenum">
              <a:rPr lang="en-US" smtClean="0"/>
              <a:pPr/>
              <a:t>‹#›</a:t>
            </a:fld>
            <a:endParaRPr lang="en-US"/>
          </a:p>
        </p:txBody>
      </p:sp>
      <p:sp>
        <p:nvSpPr>
          <p:cNvPr id="4" name="Footer Placeholder 3">
            <a:extLst>
              <a:ext uri="{FF2B5EF4-FFF2-40B4-BE49-F238E27FC236}">
                <a16:creationId xmlns:a16="http://schemas.microsoft.com/office/drawing/2014/main" id="{637518CD-2358-884A-9B70-31249A6053C9}"/>
              </a:ext>
            </a:extLst>
          </p:cNvPr>
          <p:cNvSpPr>
            <a:spLocks noGrp="1"/>
          </p:cNvSpPr>
          <p:nvPr>
            <p:ph type="ftr" sz="quarter" idx="3"/>
          </p:nvPr>
        </p:nvSpPr>
        <p:spPr>
          <a:xfrm>
            <a:off x="838200" y="6391657"/>
            <a:ext cx="7315200" cy="274320"/>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endParaRPr lang="en-US"/>
          </a:p>
        </p:txBody>
      </p:sp>
    </p:spTree>
    <p:extLst>
      <p:ext uri="{BB962C8B-B14F-4D97-AF65-F5344CB8AC3E}">
        <p14:creationId xmlns:p14="http://schemas.microsoft.com/office/powerpoint/2010/main" val="144499843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91" r:id="rId5"/>
    <p:sldLayoutId id="2147483692" r:id="rId6"/>
    <p:sldLayoutId id="2147483688" r:id="rId7"/>
    <p:sldLayoutId id="2147483681" r:id="rId8"/>
    <p:sldLayoutId id="2147483689" r:id="rId9"/>
    <p:sldLayoutId id="2147483690" r:id="rId10"/>
  </p:sldLayoutIdLst>
  <p:hf sldNum="0" hdr="0" ftr="0" dt="0"/>
  <p:txStyles>
    <p:titleStyle>
      <a:lvl1pPr algn="l" defTabSz="914400" rtl="0" eaLnBrk="1" latinLnBrk="0" hangingPunct="1">
        <a:lnSpc>
          <a:spcPct val="90000"/>
        </a:lnSpc>
        <a:spcBef>
          <a:spcPct val="0"/>
        </a:spcBef>
        <a:buNone/>
        <a:defRPr sz="3000" b="1" kern="1200">
          <a:solidFill>
            <a:srgbClr val="007E66"/>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00000"/>
        </a:lnSpc>
        <a:spcBef>
          <a:spcPts val="0"/>
        </a:spcBef>
        <a:buClr>
          <a:srgbClr val="007E66"/>
        </a:buClr>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Clr>
          <a:srgbClr val="007E66"/>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Clr>
          <a:srgbClr val="007E66"/>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Clr>
          <a:srgbClr val="007E66"/>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Clr>
          <a:srgbClr val="007E66"/>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hyperlink" Target="https://www.pexels.com/photo/dandelion-nature-sunlight-54300/?utm_content=attributionCopyText&amp;utm_medium=referral&amp;utm_source=pexels" TargetMode="External"/><Relationship Id="rId4" Type="http://schemas.openxmlformats.org/officeDocument/2006/relationships/hyperlink" Target="https://www.pexels.com/@nita-9825?utm_content=attributionCopyText&amp;utm_medium=referral&amp;utm_source=pexels"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www.pexels.com/photo/woman-meditating-in-the-outdoors-2908175/?utm_content=attributionCopyText&amp;utm_medium=referral&amp;utm_source=pexels" TargetMode="External"/><Relationship Id="rId13" Type="http://schemas.openxmlformats.org/officeDocument/2006/relationships/hyperlink" Target="https://www.pexels.com/@willpicturethis?utm_content=attributionCopyText&amp;utm_medium=referral&amp;utm_source=pexels" TargetMode="External"/><Relationship Id="rId3" Type="http://schemas.openxmlformats.org/officeDocument/2006/relationships/image" Target="../media/image11.jpeg"/><Relationship Id="rId7" Type="http://schemas.openxmlformats.org/officeDocument/2006/relationships/hyperlink" Target="https://www.pexels.com/@oluremi-adebayo-1507823?utm_content=attributionCopyText&amp;utm_medium=referral&amp;utm_source=pexels" TargetMode="External"/><Relationship Id="rId12" Type="http://schemas.openxmlformats.org/officeDocument/2006/relationships/hyperlink" Target="https://www.pexels.com/photo/woman-in-blue-shirt-wearing-face-mask-3881247/?utm_content=attributionCopyText&amp;utm_medium=referral&amp;utm_source=pexels"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4.jpeg"/><Relationship Id="rId11" Type="http://schemas.openxmlformats.org/officeDocument/2006/relationships/hyperlink" Target="https://www.pexels.com/@olly?utm_content=attributionCopyText&amp;utm_medium=referral&amp;utm_source=pexels" TargetMode="External"/><Relationship Id="rId5" Type="http://schemas.openxmlformats.org/officeDocument/2006/relationships/image" Target="../media/image13.jpeg"/><Relationship Id="rId10" Type="http://schemas.openxmlformats.org/officeDocument/2006/relationships/hyperlink" Target="https://www.pexels.com/photo/father-working-from-home-with-child-on-his-back-4545763/?utm_content=attributionCopyText&amp;utm_medium=referral&amp;utm_source=pexels" TargetMode="External"/><Relationship Id="rId4" Type="http://schemas.openxmlformats.org/officeDocument/2006/relationships/image" Target="../media/image12.jpeg"/><Relationship Id="rId9" Type="http://schemas.openxmlformats.org/officeDocument/2006/relationships/hyperlink" Target="https://www.pexels.com/@ketut-subiyanto?utm_content=attributionCopyText&amp;utm_medium=referral&amp;utm_source=pexels"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s://www.publicdomainpictures.net/view-image.php?image=114028&amp;picture=reflection-of-sunset"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hyperlink" Target="https://creativecommons.org/licenses/by/3.0/" TargetMode="External"/><Relationship Id="rId4" Type="http://schemas.openxmlformats.org/officeDocument/2006/relationships/hyperlink" Target="https://famvin.org/en/2018/01/28/thank-goes-long-way/"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9.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hyperlink" Target="https://www.pexels.com/photo/young-positive-lady-showing-photos-on-smartphone-to-senior-man-while-sitting-at-laptop-3823542/?utm_content=attributionCopyText&amp;utm_medium=referral&amp;utm_source=pexels" TargetMode="External"/><Relationship Id="rId4" Type="http://schemas.openxmlformats.org/officeDocument/2006/relationships/hyperlink" Target="https://www.pexels.com/@olly?utm_content=attributionCopyText&amp;utm_medium=referral&amp;utm_source=pexel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hyperlink" Target="https://www.pexels.com/photo/woman-wearing-blue-top-beside-table-1181712/?utm_content=attributionCopyText&amp;utm_medium=referral&amp;utm_source=pexels" TargetMode="External"/><Relationship Id="rId4" Type="http://schemas.openxmlformats.org/officeDocument/2006/relationships/hyperlink" Target="https://www.pexels.com/@divinetechygirl?utm_content=attributionCopyText&amp;utm_medium=referral&amp;utm_source=pexel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09B0B-4441-ED44-B1E1-062FB982BA51}"/>
              </a:ext>
            </a:extLst>
          </p:cNvPr>
          <p:cNvSpPr>
            <a:spLocks noGrp="1"/>
          </p:cNvSpPr>
          <p:nvPr>
            <p:ph type="title"/>
          </p:nvPr>
        </p:nvSpPr>
        <p:spPr/>
        <p:txBody>
          <a:bodyPr/>
          <a:lstStyle/>
          <a:p>
            <a:r>
              <a:rPr lang="en-US"/>
              <a:t>Presenter Instructions</a:t>
            </a:r>
          </a:p>
        </p:txBody>
      </p:sp>
      <p:sp>
        <p:nvSpPr>
          <p:cNvPr id="3" name="Content Placeholder 2">
            <a:extLst>
              <a:ext uri="{FF2B5EF4-FFF2-40B4-BE49-F238E27FC236}">
                <a16:creationId xmlns:a16="http://schemas.microsoft.com/office/drawing/2014/main" id="{F46B90D1-9612-1D4E-8532-26F8FBC520DA}"/>
              </a:ext>
            </a:extLst>
          </p:cNvPr>
          <p:cNvSpPr>
            <a:spLocks noGrp="1"/>
          </p:cNvSpPr>
          <p:nvPr>
            <p:ph idx="1"/>
          </p:nvPr>
        </p:nvSpPr>
        <p:spPr/>
        <p:txBody>
          <a:bodyPr>
            <a:normAutofit lnSpcReduction="10000"/>
          </a:bodyPr>
          <a:lstStyle/>
          <a:p>
            <a:r>
              <a:rPr lang="en-US" dirty="0"/>
              <a:t>These adaptable slides contain a menu of activities that can be used to present at Chapter meetings, wellness committee meetings, or other areas of your institution. </a:t>
            </a:r>
          </a:p>
          <a:p>
            <a:r>
              <a:rPr lang="en-US" dirty="0"/>
              <a:t>These materials should not be used for anything other than individual, non-commercial purposes</a:t>
            </a:r>
          </a:p>
          <a:p>
            <a:r>
              <a:rPr lang="en-US" dirty="0"/>
              <a:t>To cite an ACP adaptable presentation on your CV, list your name, title of the presentation, date of presentation, and the presentation location (unless virtual).</a:t>
            </a:r>
          </a:p>
          <a:p>
            <a:pPr lvl="1"/>
            <a:r>
              <a:rPr lang="en-US" dirty="0"/>
              <a:t>Doe, J. Feelings and needs.</a:t>
            </a:r>
            <a:r>
              <a:rPr lang="en-US" i="1" dirty="0"/>
              <a:t> </a:t>
            </a:r>
            <a:r>
              <a:rPr lang="en-US" dirty="0"/>
              <a:t>Presented at: ACP Florida Chapter Scientific Meeting; December 4, 2020.</a:t>
            </a:r>
          </a:p>
          <a:p>
            <a:pPr lvl="1"/>
            <a:r>
              <a:rPr lang="en-US" dirty="0"/>
              <a:t>Smith, M. Enhance personal well-being and professional satisfaction. Presented at: ACP Michigan Chapter Scientific Meeting; October 11, 2019. Grand Rapids, MI. </a:t>
            </a:r>
          </a:p>
          <a:p>
            <a:r>
              <a:rPr lang="en-US" dirty="0"/>
              <a:t>Change any red text, delete, and re-order the slides throughout the presentation as needed so that it is customized to your presentation.</a:t>
            </a:r>
          </a:p>
          <a:p>
            <a:r>
              <a:rPr lang="en-US" dirty="0"/>
              <a:t>See the notes section below each slide for additional information.</a:t>
            </a:r>
          </a:p>
        </p:txBody>
      </p:sp>
    </p:spTree>
    <p:extLst>
      <p:ext uri="{BB962C8B-B14F-4D97-AF65-F5344CB8AC3E}">
        <p14:creationId xmlns:p14="http://schemas.microsoft.com/office/powerpoint/2010/main" val="1474809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37B3156B-5FE5-498A-886B-BBB6827DC9B9}"/>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5344" r="35322" b="-1"/>
          <a:stretch/>
        </p:blipFill>
        <p:spPr>
          <a:xfrm>
            <a:off x="20" y="10"/>
            <a:ext cx="6095980" cy="6857990"/>
          </a:xfrm>
          <a:noFill/>
        </p:spPr>
      </p:pic>
      <p:sp>
        <p:nvSpPr>
          <p:cNvPr id="13" name="Footer Placeholder 12">
            <a:extLst>
              <a:ext uri="{FF2B5EF4-FFF2-40B4-BE49-F238E27FC236}">
                <a16:creationId xmlns:a16="http://schemas.microsoft.com/office/drawing/2014/main" id="{95450CBF-259A-44DE-BCC4-A0E1813FEE9F}"/>
              </a:ext>
            </a:extLst>
          </p:cNvPr>
          <p:cNvSpPr>
            <a:spLocks noGrp="1"/>
          </p:cNvSpPr>
          <p:nvPr>
            <p:ph type="ftr" sz="quarter" idx="13"/>
          </p:nvPr>
        </p:nvSpPr>
        <p:spPr>
          <a:xfrm>
            <a:off x="6241973" y="6435646"/>
            <a:ext cx="7315200" cy="274320"/>
          </a:xfrm>
        </p:spPr>
        <p:txBody>
          <a:bodyPr/>
          <a:lstStyle/>
          <a:p>
            <a:r>
              <a:rPr lang="en-US" sz="800"/>
              <a:t>Photo by </a:t>
            </a:r>
            <a:r>
              <a:rPr lang="en-US" sz="800" b="1">
                <a:hlinkClick r:id="rId4"/>
              </a:rPr>
              <a:t>Nita</a:t>
            </a:r>
            <a:r>
              <a:rPr lang="en-US" sz="800"/>
              <a:t> from </a:t>
            </a:r>
            <a:r>
              <a:rPr lang="en-US" sz="800" b="1" err="1">
                <a:hlinkClick r:id="rId5"/>
              </a:rPr>
              <a:t>Pexels</a:t>
            </a:r>
            <a:endParaRPr lang="en-US" sz="800"/>
          </a:p>
        </p:txBody>
      </p:sp>
      <p:sp>
        <p:nvSpPr>
          <p:cNvPr id="5" name="Text Placeholder 4">
            <a:extLst>
              <a:ext uri="{FF2B5EF4-FFF2-40B4-BE49-F238E27FC236}">
                <a16:creationId xmlns:a16="http://schemas.microsoft.com/office/drawing/2014/main" id="{C6A609CB-2E23-4760-B13A-7ECC6D1272D2}"/>
              </a:ext>
            </a:extLst>
          </p:cNvPr>
          <p:cNvSpPr>
            <a:spLocks noGrp="1"/>
          </p:cNvSpPr>
          <p:nvPr>
            <p:ph type="body" sz="quarter" idx="12"/>
          </p:nvPr>
        </p:nvSpPr>
        <p:spPr>
          <a:xfrm>
            <a:off x="6347012" y="1279526"/>
            <a:ext cx="5387788" cy="4910138"/>
          </a:xfrm>
        </p:spPr>
        <p:txBody>
          <a:bodyPr/>
          <a:lstStyle/>
          <a:p>
            <a:pPr marL="342900" indent="-342900">
              <a:buFont typeface="Arial" panose="020B0604020202020204" pitchFamily="34" charset="0"/>
              <a:buChar char="•"/>
            </a:pPr>
            <a:endParaRPr lang="en-US"/>
          </a:p>
        </p:txBody>
      </p:sp>
      <p:sp>
        <p:nvSpPr>
          <p:cNvPr id="11" name="Title 1">
            <a:extLst>
              <a:ext uri="{FF2B5EF4-FFF2-40B4-BE49-F238E27FC236}">
                <a16:creationId xmlns:a16="http://schemas.microsoft.com/office/drawing/2014/main" id="{81AC3DBE-461E-48E8-9C56-B065306BD6ED}"/>
              </a:ext>
            </a:extLst>
          </p:cNvPr>
          <p:cNvSpPr>
            <a:spLocks noGrp="1"/>
          </p:cNvSpPr>
          <p:nvPr>
            <p:ph type="title"/>
          </p:nvPr>
        </p:nvSpPr>
        <p:spPr>
          <a:xfrm>
            <a:off x="6347012" y="427118"/>
            <a:ext cx="5387788" cy="914399"/>
          </a:xfrm>
        </p:spPr>
        <p:txBody>
          <a:bodyPr>
            <a:normAutofit/>
          </a:bodyPr>
          <a:lstStyle/>
          <a:p>
            <a:r>
              <a:rPr lang="en-US" sz="2600"/>
              <a:t>Share a wish you have for the future.</a:t>
            </a:r>
          </a:p>
        </p:txBody>
      </p:sp>
    </p:spTree>
    <p:extLst>
      <p:ext uri="{BB962C8B-B14F-4D97-AF65-F5344CB8AC3E}">
        <p14:creationId xmlns:p14="http://schemas.microsoft.com/office/powerpoint/2010/main" val="1088626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8935638-89B4-4D7B-A44C-8919A598B93D}"/>
              </a:ext>
            </a:extLst>
          </p:cNvPr>
          <p:cNvSpPr>
            <a:spLocks noGrp="1"/>
          </p:cNvSpPr>
          <p:nvPr>
            <p:ph type="title"/>
          </p:nvPr>
        </p:nvSpPr>
        <p:spPr>
          <a:xfrm>
            <a:off x="838200" y="365126"/>
            <a:ext cx="10515600" cy="914399"/>
          </a:xfrm>
        </p:spPr>
        <p:txBody>
          <a:bodyPr anchor="ctr">
            <a:normAutofit/>
          </a:bodyPr>
          <a:lstStyle/>
          <a:p>
            <a:r>
              <a:rPr lang="en-US"/>
              <a:t>Balancing Priorities</a:t>
            </a:r>
          </a:p>
        </p:txBody>
      </p:sp>
      <p:sp>
        <p:nvSpPr>
          <p:cNvPr id="10" name="Text Placeholder 9">
            <a:extLst>
              <a:ext uri="{FF2B5EF4-FFF2-40B4-BE49-F238E27FC236}">
                <a16:creationId xmlns:a16="http://schemas.microsoft.com/office/drawing/2014/main" id="{036680E5-27DA-409C-B963-4F9857EA8C0B}"/>
              </a:ext>
            </a:extLst>
          </p:cNvPr>
          <p:cNvSpPr>
            <a:spLocks noGrp="1"/>
          </p:cNvSpPr>
          <p:nvPr>
            <p:ph sz="half" idx="1"/>
          </p:nvPr>
        </p:nvSpPr>
        <p:spPr>
          <a:xfrm>
            <a:off x="838200" y="1279526"/>
            <a:ext cx="5181600" cy="4897438"/>
          </a:xfrm>
        </p:spPr>
        <p:txBody>
          <a:bodyPr vert="horz" lIns="91440" tIns="45720" rIns="91440" bIns="45720" rtlCol="0" anchor="t">
            <a:normAutofit/>
          </a:bodyPr>
          <a:lstStyle/>
          <a:p>
            <a:pPr marL="342900" indent="-342900">
              <a:spcAft>
                <a:spcPts val="600"/>
              </a:spcAft>
              <a:buFont typeface="Arial" panose="020B0604020202020204" pitchFamily="34" charset="0"/>
              <a:buChar char="•"/>
            </a:pPr>
            <a:r>
              <a:rPr lang="en-US"/>
              <a:t>How do you balance competing priorities?</a:t>
            </a:r>
          </a:p>
          <a:p>
            <a:pPr marL="342900" indent="-342900">
              <a:spcAft>
                <a:spcPts val="600"/>
              </a:spcAft>
              <a:buFont typeface="Arial" panose="020B0604020202020204" pitchFamily="34" charset="0"/>
              <a:buChar char="•"/>
            </a:pPr>
            <a:r>
              <a:rPr lang="en-US"/>
              <a:t>Tell us about a recent success or setback.</a:t>
            </a:r>
          </a:p>
          <a:p>
            <a:pPr marL="342900" indent="-342900">
              <a:spcAft>
                <a:spcPts val="600"/>
              </a:spcAft>
              <a:buFont typeface="Arial" panose="020B0604020202020204" pitchFamily="34" charset="0"/>
              <a:buChar char="•"/>
            </a:pPr>
            <a:r>
              <a:rPr lang="en-US"/>
              <a:t>Share your best tips or lifehacks.</a:t>
            </a:r>
          </a:p>
          <a:p>
            <a:pPr marL="342900" indent="-342900">
              <a:spcAft>
                <a:spcPts val="600"/>
              </a:spcAft>
              <a:buFont typeface="Arial" panose="020B0604020202020204" pitchFamily="34" charset="0"/>
              <a:buChar char="•"/>
            </a:pPr>
            <a:r>
              <a:rPr lang="en-US"/>
              <a:t>What do you do to rejuvenate?</a:t>
            </a:r>
          </a:p>
          <a:p>
            <a:pPr marL="342900" indent="-342900">
              <a:spcAft>
                <a:spcPts val="600"/>
              </a:spcAft>
              <a:buFont typeface="Arial" panose="020B0604020202020204" pitchFamily="34" charset="0"/>
              <a:buChar char="•"/>
            </a:pPr>
            <a:r>
              <a:rPr lang="en-US"/>
              <a:t>Does your daily to-do list align with your priorities?</a:t>
            </a:r>
          </a:p>
          <a:p>
            <a:pPr marL="342900" indent="-342900">
              <a:spcAft>
                <a:spcPts val="600"/>
              </a:spcAft>
            </a:pPr>
            <a:r>
              <a:rPr lang="en-US"/>
              <a:t>What is one thing you’d like to do to improve your quality of life?</a:t>
            </a:r>
          </a:p>
        </p:txBody>
      </p:sp>
      <p:pic>
        <p:nvPicPr>
          <p:cNvPr id="23" name="Content Placeholder 22">
            <a:extLst>
              <a:ext uri="{FF2B5EF4-FFF2-40B4-BE49-F238E27FC236}">
                <a16:creationId xmlns:a16="http://schemas.microsoft.com/office/drawing/2014/main" id="{D2411BA0-E939-4CCF-B725-E1535502A81D}"/>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6666" t="101" r="16668" b="-101"/>
          <a:stretch/>
        </p:blipFill>
        <p:spPr>
          <a:xfrm>
            <a:off x="6095999" y="719919"/>
            <a:ext cx="2753947" cy="2753947"/>
          </a:xfrm>
        </p:spPr>
      </p:pic>
      <p:pic>
        <p:nvPicPr>
          <p:cNvPr id="25" name="Picture 24" descr="A picture containing person&#10;&#10;Description automatically generated">
            <a:extLst>
              <a:ext uri="{FF2B5EF4-FFF2-40B4-BE49-F238E27FC236}">
                <a16:creationId xmlns:a16="http://schemas.microsoft.com/office/drawing/2014/main" id="{0453B517-62EF-4597-85FB-C441E9DD34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134" b="9628"/>
          <a:stretch/>
        </p:blipFill>
        <p:spPr>
          <a:xfrm>
            <a:off x="8974392" y="719920"/>
            <a:ext cx="2753947" cy="2753947"/>
          </a:xfrm>
          <a:prstGeom prst="rect">
            <a:avLst/>
          </a:prstGeom>
        </p:spPr>
      </p:pic>
      <p:pic>
        <p:nvPicPr>
          <p:cNvPr id="27" name="Picture 26">
            <a:extLst>
              <a:ext uri="{FF2B5EF4-FFF2-40B4-BE49-F238E27FC236}">
                <a16:creationId xmlns:a16="http://schemas.microsoft.com/office/drawing/2014/main" id="{9EB5B6D1-7A65-44AF-87C2-E9662B8170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451" t="-1516" r="26133" b="1516"/>
          <a:stretch/>
        </p:blipFill>
        <p:spPr>
          <a:xfrm>
            <a:off x="6096000" y="3763913"/>
            <a:ext cx="2753946" cy="2753946"/>
          </a:xfrm>
          <a:prstGeom prst="rect">
            <a:avLst/>
          </a:prstGeom>
        </p:spPr>
      </p:pic>
      <p:pic>
        <p:nvPicPr>
          <p:cNvPr id="29" name="Picture 28">
            <a:extLst>
              <a:ext uri="{FF2B5EF4-FFF2-40B4-BE49-F238E27FC236}">
                <a16:creationId xmlns:a16="http://schemas.microsoft.com/office/drawing/2014/main" id="{A05AA6C0-AD69-4F98-9F14-BE0DF40A725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059" t="-2130" r="1281" b="2130"/>
          <a:stretch/>
        </p:blipFill>
        <p:spPr>
          <a:xfrm>
            <a:off x="8975995" y="3725414"/>
            <a:ext cx="2752344" cy="2752344"/>
          </a:xfrm>
          <a:prstGeom prst="rect">
            <a:avLst/>
          </a:prstGeom>
        </p:spPr>
      </p:pic>
      <p:sp>
        <p:nvSpPr>
          <p:cNvPr id="30" name="Footer Placeholder 5">
            <a:extLst>
              <a:ext uri="{FF2B5EF4-FFF2-40B4-BE49-F238E27FC236}">
                <a16:creationId xmlns:a16="http://schemas.microsoft.com/office/drawing/2014/main" id="{1EC00146-14FC-4AE0-9BFC-021D605F0B1D}"/>
              </a:ext>
            </a:extLst>
          </p:cNvPr>
          <p:cNvSpPr txBox="1">
            <a:spLocks/>
          </p:cNvSpPr>
          <p:nvPr/>
        </p:nvSpPr>
        <p:spPr>
          <a:xfrm>
            <a:off x="6096000" y="6544947"/>
            <a:ext cx="2878392" cy="224461"/>
          </a:xfrm>
          <a:prstGeom prst="rect">
            <a:avLst/>
          </a:prstGeom>
        </p:spPr>
        <p:txBody>
          <a:bodyPr vert="horz" lIns="91440" tIns="45720" rIns="91440" bIns="45720" rtlCol="0" anchor="ctr">
            <a:normAutofit/>
          </a:bodyPr>
          <a:lstStyle>
            <a:defPPr>
              <a:defRPr lang="en-US"/>
            </a:defPPr>
            <a:lvl1pPr algn="l" rtl="0" fontAlgn="base">
              <a:spcBef>
                <a:spcPct val="0"/>
              </a:spcBef>
              <a:spcAft>
                <a:spcPct val="0"/>
              </a:spcAft>
              <a:defRPr sz="1200" kern="1200">
                <a:solidFill>
                  <a:schemeClr val="tx1">
                    <a:tint val="75000"/>
                  </a:schemeClr>
                </a:solidFill>
                <a:latin typeface="+mn-lt"/>
                <a:ea typeface="+mn-ea"/>
                <a:cs typeface="Arial" charset="0"/>
              </a:defRPr>
            </a:lvl1pPr>
            <a:lvl2pPr marL="457200" algn="l" rtl="0" fontAlgn="base">
              <a:spcBef>
                <a:spcPct val="0"/>
              </a:spcBef>
              <a:spcAft>
                <a:spcPct val="0"/>
              </a:spcAft>
              <a:defRPr kern="1200">
                <a:solidFill>
                  <a:schemeClr val="tx1"/>
                </a:solidFill>
                <a:latin typeface="Tw Cen MT" pitchFamily="34" charset="0"/>
                <a:ea typeface="+mn-ea"/>
                <a:cs typeface="Arial" charset="0"/>
              </a:defRPr>
            </a:lvl2pPr>
            <a:lvl3pPr marL="914400" algn="l" rtl="0" fontAlgn="base">
              <a:spcBef>
                <a:spcPct val="0"/>
              </a:spcBef>
              <a:spcAft>
                <a:spcPct val="0"/>
              </a:spcAft>
              <a:defRPr kern="1200">
                <a:solidFill>
                  <a:schemeClr val="tx1"/>
                </a:solidFill>
                <a:latin typeface="Tw Cen MT" pitchFamily="34" charset="0"/>
                <a:ea typeface="+mn-ea"/>
                <a:cs typeface="Arial" charset="0"/>
              </a:defRPr>
            </a:lvl3pPr>
            <a:lvl4pPr marL="1371600" algn="l" rtl="0" fontAlgn="base">
              <a:spcBef>
                <a:spcPct val="0"/>
              </a:spcBef>
              <a:spcAft>
                <a:spcPct val="0"/>
              </a:spcAft>
              <a:defRPr kern="1200">
                <a:solidFill>
                  <a:schemeClr val="tx1"/>
                </a:solidFill>
                <a:latin typeface="Tw Cen MT" pitchFamily="34" charset="0"/>
                <a:ea typeface="+mn-ea"/>
                <a:cs typeface="Arial" charset="0"/>
              </a:defRPr>
            </a:lvl4pPr>
            <a:lvl5pPr marL="1828800" algn="l" rtl="0" fontAlgn="base">
              <a:spcBef>
                <a:spcPct val="0"/>
              </a:spcBef>
              <a:spcAft>
                <a:spcPct val="0"/>
              </a:spcAft>
              <a:defRPr kern="1200">
                <a:solidFill>
                  <a:schemeClr val="tx1"/>
                </a:solidFill>
                <a:latin typeface="Tw Cen MT" pitchFamily="34" charset="0"/>
                <a:ea typeface="+mn-ea"/>
                <a:cs typeface="Arial" charset="0"/>
              </a:defRPr>
            </a:lvl5pPr>
            <a:lvl6pPr marL="2286000" algn="l" defTabSz="914400" rtl="0" eaLnBrk="1" latinLnBrk="0" hangingPunct="1">
              <a:defRPr kern="1200">
                <a:solidFill>
                  <a:schemeClr val="tx1"/>
                </a:solidFill>
                <a:latin typeface="Tw Cen MT" pitchFamily="34" charset="0"/>
                <a:ea typeface="+mn-ea"/>
                <a:cs typeface="Arial" charset="0"/>
              </a:defRPr>
            </a:lvl6pPr>
            <a:lvl7pPr marL="2743200" algn="l" defTabSz="914400" rtl="0" eaLnBrk="1" latinLnBrk="0" hangingPunct="1">
              <a:defRPr kern="1200">
                <a:solidFill>
                  <a:schemeClr val="tx1"/>
                </a:solidFill>
                <a:latin typeface="Tw Cen MT" pitchFamily="34" charset="0"/>
                <a:ea typeface="+mn-ea"/>
                <a:cs typeface="Arial" charset="0"/>
              </a:defRPr>
            </a:lvl7pPr>
            <a:lvl8pPr marL="3200400" algn="l" defTabSz="914400" rtl="0" eaLnBrk="1" latinLnBrk="0" hangingPunct="1">
              <a:defRPr kern="1200">
                <a:solidFill>
                  <a:schemeClr val="tx1"/>
                </a:solidFill>
                <a:latin typeface="Tw Cen MT" pitchFamily="34" charset="0"/>
                <a:ea typeface="+mn-ea"/>
                <a:cs typeface="Arial" charset="0"/>
              </a:defRPr>
            </a:lvl8pPr>
            <a:lvl9pPr marL="3657600" algn="l" defTabSz="914400" rtl="0" eaLnBrk="1" latinLnBrk="0" hangingPunct="1">
              <a:defRPr kern="1200">
                <a:solidFill>
                  <a:schemeClr val="tx1"/>
                </a:solidFill>
                <a:latin typeface="Tw Cen MT" pitchFamily="34" charset="0"/>
                <a:ea typeface="+mn-ea"/>
                <a:cs typeface="Arial" charset="0"/>
              </a:defRPr>
            </a:lvl9pPr>
          </a:lstStyle>
          <a:p>
            <a:r>
              <a:rPr lang="en-US" sz="600"/>
              <a:t>Photo by </a:t>
            </a:r>
            <a:r>
              <a:rPr lang="en-US" sz="600" b="1" err="1">
                <a:hlinkClick r:id="rId7"/>
              </a:rPr>
              <a:t>Oluremi</a:t>
            </a:r>
            <a:r>
              <a:rPr lang="en-US" sz="600" b="1">
                <a:hlinkClick r:id="rId7"/>
              </a:rPr>
              <a:t> Adebayo</a:t>
            </a:r>
            <a:r>
              <a:rPr lang="en-US" sz="600"/>
              <a:t> from </a:t>
            </a:r>
            <a:r>
              <a:rPr lang="en-US" sz="600" b="1" err="1">
                <a:hlinkClick r:id="rId8"/>
              </a:rPr>
              <a:t>Pexels</a:t>
            </a:r>
            <a:endParaRPr lang="en-US" sz="600"/>
          </a:p>
        </p:txBody>
      </p:sp>
      <p:sp>
        <p:nvSpPr>
          <p:cNvPr id="31" name="Footer Placeholder 5">
            <a:extLst>
              <a:ext uri="{FF2B5EF4-FFF2-40B4-BE49-F238E27FC236}">
                <a16:creationId xmlns:a16="http://schemas.microsoft.com/office/drawing/2014/main" id="{D1FACD07-DB37-407E-8371-8C1826E9583F}"/>
              </a:ext>
            </a:extLst>
          </p:cNvPr>
          <p:cNvSpPr txBox="1">
            <a:spLocks/>
          </p:cNvSpPr>
          <p:nvPr/>
        </p:nvSpPr>
        <p:spPr>
          <a:xfrm>
            <a:off x="8974392" y="3500953"/>
            <a:ext cx="2878392" cy="224461"/>
          </a:xfrm>
          <a:prstGeom prst="rect">
            <a:avLst/>
          </a:prstGeom>
        </p:spPr>
        <p:txBody>
          <a:bodyPr vert="horz" lIns="91440" tIns="45720" rIns="91440" bIns="45720" rtlCol="0" anchor="ctr">
            <a:normAutofit/>
          </a:bodyPr>
          <a:lstStyle>
            <a:defPPr>
              <a:defRPr lang="en-US"/>
            </a:defPPr>
            <a:lvl1pPr algn="l" rtl="0" fontAlgn="base">
              <a:spcBef>
                <a:spcPct val="0"/>
              </a:spcBef>
              <a:spcAft>
                <a:spcPct val="0"/>
              </a:spcAft>
              <a:defRPr sz="1200" kern="1200">
                <a:solidFill>
                  <a:schemeClr val="tx1">
                    <a:tint val="75000"/>
                  </a:schemeClr>
                </a:solidFill>
                <a:latin typeface="+mn-lt"/>
                <a:ea typeface="+mn-ea"/>
                <a:cs typeface="Arial" charset="0"/>
              </a:defRPr>
            </a:lvl1pPr>
            <a:lvl2pPr marL="457200" algn="l" rtl="0" fontAlgn="base">
              <a:spcBef>
                <a:spcPct val="0"/>
              </a:spcBef>
              <a:spcAft>
                <a:spcPct val="0"/>
              </a:spcAft>
              <a:defRPr kern="1200">
                <a:solidFill>
                  <a:schemeClr val="tx1"/>
                </a:solidFill>
                <a:latin typeface="Tw Cen MT" pitchFamily="34" charset="0"/>
                <a:ea typeface="+mn-ea"/>
                <a:cs typeface="Arial" charset="0"/>
              </a:defRPr>
            </a:lvl2pPr>
            <a:lvl3pPr marL="914400" algn="l" rtl="0" fontAlgn="base">
              <a:spcBef>
                <a:spcPct val="0"/>
              </a:spcBef>
              <a:spcAft>
                <a:spcPct val="0"/>
              </a:spcAft>
              <a:defRPr kern="1200">
                <a:solidFill>
                  <a:schemeClr val="tx1"/>
                </a:solidFill>
                <a:latin typeface="Tw Cen MT" pitchFamily="34" charset="0"/>
                <a:ea typeface="+mn-ea"/>
                <a:cs typeface="Arial" charset="0"/>
              </a:defRPr>
            </a:lvl3pPr>
            <a:lvl4pPr marL="1371600" algn="l" rtl="0" fontAlgn="base">
              <a:spcBef>
                <a:spcPct val="0"/>
              </a:spcBef>
              <a:spcAft>
                <a:spcPct val="0"/>
              </a:spcAft>
              <a:defRPr kern="1200">
                <a:solidFill>
                  <a:schemeClr val="tx1"/>
                </a:solidFill>
                <a:latin typeface="Tw Cen MT" pitchFamily="34" charset="0"/>
                <a:ea typeface="+mn-ea"/>
                <a:cs typeface="Arial" charset="0"/>
              </a:defRPr>
            </a:lvl4pPr>
            <a:lvl5pPr marL="1828800" algn="l" rtl="0" fontAlgn="base">
              <a:spcBef>
                <a:spcPct val="0"/>
              </a:spcBef>
              <a:spcAft>
                <a:spcPct val="0"/>
              </a:spcAft>
              <a:defRPr kern="1200">
                <a:solidFill>
                  <a:schemeClr val="tx1"/>
                </a:solidFill>
                <a:latin typeface="Tw Cen MT" pitchFamily="34" charset="0"/>
                <a:ea typeface="+mn-ea"/>
                <a:cs typeface="Arial" charset="0"/>
              </a:defRPr>
            </a:lvl5pPr>
            <a:lvl6pPr marL="2286000" algn="l" defTabSz="914400" rtl="0" eaLnBrk="1" latinLnBrk="0" hangingPunct="1">
              <a:defRPr kern="1200">
                <a:solidFill>
                  <a:schemeClr val="tx1"/>
                </a:solidFill>
                <a:latin typeface="Tw Cen MT" pitchFamily="34" charset="0"/>
                <a:ea typeface="+mn-ea"/>
                <a:cs typeface="Arial" charset="0"/>
              </a:defRPr>
            </a:lvl6pPr>
            <a:lvl7pPr marL="2743200" algn="l" defTabSz="914400" rtl="0" eaLnBrk="1" latinLnBrk="0" hangingPunct="1">
              <a:defRPr kern="1200">
                <a:solidFill>
                  <a:schemeClr val="tx1"/>
                </a:solidFill>
                <a:latin typeface="Tw Cen MT" pitchFamily="34" charset="0"/>
                <a:ea typeface="+mn-ea"/>
                <a:cs typeface="Arial" charset="0"/>
              </a:defRPr>
            </a:lvl7pPr>
            <a:lvl8pPr marL="3200400" algn="l" defTabSz="914400" rtl="0" eaLnBrk="1" latinLnBrk="0" hangingPunct="1">
              <a:defRPr kern="1200">
                <a:solidFill>
                  <a:schemeClr val="tx1"/>
                </a:solidFill>
                <a:latin typeface="Tw Cen MT" pitchFamily="34" charset="0"/>
                <a:ea typeface="+mn-ea"/>
                <a:cs typeface="Arial" charset="0"/>
              </a:defRPr>
            </a:lvl8pPr>
            <a:lvl9pPr marL="3657600" algn="l" defTabSz="914400" rtl="0" eaLnBrk="1" latinLnBrk="0" hangingPunct="1">
              <a:defRPr kern="1200">
                <a:solidFill>
                  <a:schemeClr val="tx1"/>
                </a:solidFill>
                <a:latin typeface="Tw Cen MT" pitchFamily="34" charset="0"/>
                <a:ea typeface="+mn-ea"/>
                <a:cs typeface="Arial" charset="0"/>
              </a:defRPr>
            </a:lvl9pPr>
          </a:lstStyle>
          <a:p>
            <a:r>
              <a:rPr lang="en-US" sz="600"/>
              <a:t>Photo by </a:t>
            </a:r>
            <a:r>
              <a:rPr lang="en-US" sz="600" b="1" err="1">
                <a:hlinkClick r:id="rId9"/>
              </a:rPr>
              <a:t>Ketut</a:t>
            </a:r>
            <a:r>
              <a:rPr lang="en-US" sz="600" b="1">
                <a:hlinkClick r:id="rId9"/>
              </a:rPr>
              <a:t> </a:t>
            </a:r>
            <a:r>
              <a:rPr lang="en-US" sz="600" b="1" err="1">
                <a:hlinkClick r:id="rId9"/>
              </a:rPr>
              <a:t>Subiyanto</a:t>
            </a:r>
            <a:r>
              <a:rPr lang="en-US" sz="600"/>
              <a:t> from </a:t>
            </a:r>
            <a:r>
              <a:rPr lang="en-US" sz="600" b="1" err="1">
                <a:hlinkClick r:id="rId10"/>
              </a:rPr>
              <a:t>Pexels</a:t>
            </a:r>
            <a:endParaRPr lang="en-US" sz="600"/>
          </a:p>
        </p:txBody>
      </p:sp>
      <p:sp>
        <p:nvSpPr>
          <p:cNvPr id="32" name="Footer Placeholder 5">
            <a:extLst>
              <a:ext uri="{FF2B5EF4-FFF2-40B4-BE49-F238E27FC236}">
                <a16:creationId xmlns:a16="http://schemas.microsoft.com/office/drawing/2014/main" id="{0FD62F49-C778-4C39-8F40-42623C7EB987}"/>
              </a:ext>
            </a:extLst>
          </p:cNvPr>
          <p:cNvSpPr txBox="1">
            <a:spLocks/>
          </p:cNvSpPr>
          <p:nvPr/>
        </p:nvSpPr>
        <p:spPr>
          <a:xfrm>
            <a:off x="5971554" y="3509406"/>
            <a:ext cx="2878392" cy="224461"/>
          </a:xfrm>
          <a:prstGeom prst="rect">
            <a:avLst/>
          </a:prstGeom>
        </p:spPr>
        <p:txBody>
          <a:bodyPr vert="horz" lIns="91440" tIns="45720" rIns="91440" bIns="45720" rtlCol="0" anchor="ctr">
            <a:normAutofit/>
          </a:bodyPr>
          <a:lstStyle>
            <a:defPPr>
              <a:defRPr lang="en-US"/>
            </a:defPPr>
            <a:lvl1pPr algn="l" rtl="0" fontAlgn="base">
              <a:spcBef>
                <a:spcPct val="0"/>
              </a:spcBef>
              <a:spcAft>
                <a:spcPct val="0"/>
              </a:spcAft>
              <a:defRPr sz="1200" kern="1200">
                <a:solidFill>
                  <a:schemeClr val="tx1">
                    <a:tint val="75000"/>
                  </a:schemeClr>
                </a:solidFill>
                <a:latin typeface="+mn-lt"/>
                <a:ea typeface="+mn-ea"/>
                <a:cs typeface="Arial" charset="0"/>
              </a:defRPr>
            </a:lvl1pPr>
            <a:lvl2pPr marL="457200" algn="l" rtl="0" fontAlgn="base">
              <a:spcBef>
                <a:spcPct val="0"/>
              </a:spcBef>
              <a:spcAft>
                <a:spcPct val="0"/>
              </a:spcAft>
              <a:defRPr kern="1200">
                <a:solidFill>
                  <a:schemeClr val="tx1"/>
                </a:solidFill>
                <a:latin typeface="Tw Cen MT" pitchFamily="34" charset="0"/>
                <a:ea typeface="+mn-ea"/>
                <a:cs typeface="Arial" charset="0"/>
              </a:defRPr>
            </a:lvl2pPr>
            <a:lvl3pPr marL="914400" algn="l" rtl="0" fontAlgn="base">
              <a:spcBef>
                <a:spcPct val="0"/>
              </a:spcBef>
              <a:spcAft>
                <a:spcPct val="0"/>
              </a:spcAft>
              <a:defRPr kern="1200">
                <a:solidFill>
                  <a:schemeClr val="tx1"/>
                </a:solidFill>
                <a:latin typeface="Tw Cen MT" pitchFamily="34" charset="0"/>
                <a:ea typeface="+mn-ea"/>
                <a:cs typeface="Arial" charset="0"/>
              </a:defRPr>
            </a:lvl3pPr>
            <a:lvl4pPr marL="1371600" algn="l" rtl="0" fontAlgn="base">
              <a:spcBef>
                <a:spcPct val="0"/>
              </a:spcBef>
              <a:spcAft>
                <a:spcPct val="0"/>
              </a:spcAft>
              <a:defRPr kern="1200">
                <a:solidFill>
                  <a:schemeClr val="tx1"/>
                </a:solidFill>
                <a:latin typeface="Tw Cen MT" pitchFamily="34" charset="0"/>
                <a:ea typeface="+mn-ea"/>
                <a:cs typeface="Arial" charset="0"/>
              </a:defRPr>
            </a:lvl4pPr>
            <a:lvl5pPr marL="1828800" algn="l" rtl="0" fontAlgn="base">
              <a:spcBef>
                <a:spcPct val="0"/>
              </a:spcBef>
              <a:spcAft>
                <a:spcPct val="0"/>
              </a:spcAft>
              <a:defRPr kern="1200">
                <a:solidFill>
                  <a:schemeClr val="tx1"/>
                </a:solidFill>
                <a:latin typeface="Tw Cen MT" pitchFamily="34" charset="0"/>
                <a:ea typeface="+mn-ea"/>
                <a:cs typeface="Arial" charset="0"/>
              </a:defRPr>
            </a:lvl5pPr>
            <a:lvl6pPr marL="2286000" algn="l" defTabSz="914400" rtl="0" eaLnBrk="1" latinLnBrk="0" hangingPunct="1">
              <a:defRPr kern="1200">
                <a:solidFill>
                  <a:schemeClr val="tx1"/>
                </a:solidFill>
                <a:latin typeface="Tw Cen MT" pitchFamily="34" charset="0"/>
                <a:ea typeface="+mn-ea"/>
                <a:cs typeface="Arial" charset="0"/>
              </a:defRPr>
            </a:lvl6pPr>
            <a:lvl7pPr marL="2743200" algn="l" defTabSz="914400" rtl="0" eaLnBrk="1" latinLnBrk="0" hangingPunct="1">
              <a:defRPr kern="1200">
                <a:solidFill>
                  <a:schemeClr val="tx1"/>
                </a:solidFill>
                <a:latin typeface="Tw Cen MT" pitchFamily="34" charset="0"/>
                <a:ea typeface="+mn-ea"/>
                <a:cs typeface="Arial" charset="0"/>
              </a:defRPr>
            </a:lvl7pPr>
            <a:lvl8pPr marL="3200400" algn="l" defTabSz="914400" rtl="0" eaLnBrk="1" latinLnBrk="0" hangingPunct="1">
              <a:defRPr kern="1200">
                <a:solidFill>
                  <a:schemeClr val="tx1"/>
                </a:solidFill>
                <a:latin typeface="Tw Cen MT" pitchFamily="34" charset="0"/>
                <a:ea typeface="+mn-ea"/>
                <a:cs typeface="Arial" charset="0"/>
              </a:defRPr>
            </a:lvl8pPr>
            <a:lvl9pPr marL="3657600" algn="l" defTabSz="914400" rtl="0" eaLnBrk="1" latinLnBrk="0" hangingPunct="1">
              <a:defRPr kern="1200">
                <a:solidFill>
                  <a:schemeClr val="tx1"/>
                </a:solidFill>
                <a:latin typeface="Tw Cen MT" pitchFamily="34" charset="0"/>
                <a:ea typeface="+mn-ea"/>
                <a:cs typeface="Arial" charset="0"/>
              </a:defRPr>
            </a:lvl9pPr>
          </a:lstStyle>
          <a:p>
            <a:r>
              <a:rPr lang="en-US" sz="600"/>
              <a:t>Photo by </a:t>
            </a:r>
            <a:r>
              <a:rPr lang="en-US" sz="600" b="1">
                <a:hlinkClick r:id="rId11"/>
              </a:rPr>
              <a:t>Andrea </a:t>
            </a:r>
            <a:r>
              <a:rPr lang="en-US" sz="600" b="1" err="1">
                <a:hlinkClick r:id="rId11"/>
              </a:rPr>
              <a:t>Piacquadio</a:t>
            </a:r>
            <a:r>
              <a:rPr lang="en-US" sz="600"/>
              <a:t> from </a:t>
            </a:r>
            <a:r>
              <a:rPr lang="en-US" sz="600" b="1" err="1">
                <a:hlinkClick r:id="rId12"/>
              </a:rPr>
              <a:t>Pexels</a:t>
            </a:r>
            <a:endParaRPr lang="en-US" sz="600"/>
          </a:p>
        </p:txBody>
      </p:sp>
      <p:sp>
        <p:nvSpPr>
          <p:cNvPr id="13" name="Footer Placeholder 5">
            <a:extLst>
              <a:ext uri="{FF2B5EF4-FFF2-40B4-BE49-F238E27FC236}">
                <a16:creationId xmlns:a16="http://schemas.microsoft.com/office/drawing/2014/main" id="{7A74C515-8811-4C06-A16A-B27317A3D639}"/>
              </a:ext>
            </a:extLst>
          </p:cNvPr>
          <p:cNvSpPr txBox="1">
            <a:spLocks/>
          </p:cNvSpPr>
          <p:nvPr/>
        </p:nvSpPr>
        <p:spPr>
          <a:xfrm>
            <a:off x="8974392" y="6572033"/>
            <a:ext cx="2878392" cy="224461"/>
          </a:xfrm>
          <a:prstGeom prst="rect">
            <a:avLst/>
          </a:prstGeom>
        </p:spPr>
        <p:txBody>
          <a:bodyPr vert="horz" lIns="91440" tIns="45720" rIns="91440" bIns="45720" rtlCol="0" anchor="ctr">
            <a:normAutofit/>
          </a:bodyPr>
          <a:lstStyle>
            <a:defPPr>
              <a:defRPr lang="en-US"/>
            </a:defPPr>
            <a:lvl1pPr algn="l" rtl="0" fontAlgn="base">
              <a:spcBef>
                <a:spcPct val="0"/>
              </a:spcBef>
              <a:spcAft>
                <a:spcPct val="0"/>
              </a:spcAft>
              <a:defRPr sz="1200" kern="1200">
                <a:solidFill>
                  <a:schemeClr val="tx1">
                    <a:tint val="75000"/>
                  </a:schemeClr>
                </a:solidFill>
                <a:latin typeface="+mn-lt"/>
                <a:ea typeface="+mn-ea"/>
                <a:cs typeface="Arial" charset="0"/>
              </a:defRPr>
            </a:lvl1pPr>
            <a:lvl2pPr marL="457200" algn="l" rtl="0" fontAlgn="base">
              <a:spcBef>
                <a:spcPct val="0"/>
              </a:spcBef>
              <a:spcAft>
                <a:spcPct val="0"/>
              </a:spcAft>
              <a:defRPr kern="1200">
                <a:solidFill>
                  <a:schemeClr val="tx1"/>
                </a:solidFill>
                <a:latin typeface="Tw Cen MT" pitchFamily="34" charset="0"/>
                <a:ea typeface="+mn-ea"/>
                <a:cs typeface="Arial" charset="0"/>
              </a:defRPr>
            </a:lvl2pPr>
            <a:lvl3pPr marL="914400" algn="l" rtl="0" fontAlgn="base">
              <a:spcBef>
                <a:spcPct val="0"/>
              </a:spcBef>
              <a:spcAft>
                <a:spcPct val="0"/>
              </a:spcAft>
              <a:defRPr kern="1200">
                <a:solidFill>
                  <a:schemeClr val="tx1"/>
                </a:solidFill>
                <a:latin typeface="Tw Cen MT" pitchFamily="34" charset="0"/>
                <a:ea typeface="+mn-ea"/>
                <a:cs typeface="Arial" charset="0"/>
              </a:defRPr>
            </a:lvl3pPr>
            <a:lvl4pPr marL="1371600" algn="l" rtl="0" fontAlgn="base">
              <a:spcBef>
                <a:spcPct val="0"/>
              </a:spcBef>
              <a:spcAft>
                <a:spcPct val="0"/>
              </a:spcAft>
              <a:defRPr kern="1200">
                <a:solidFill>
                  <a:schemeClr val="tx1"/>
                </a:solidFill>
                <a:latin typeface="Tw Cen MT" pitchFamily="34" charset="0"/>
                <a:ea typeface="+mn-ea"/>
                <a:cs typeface="Arial" charset="0"/>
              </a:defRPr>
            </a:lvl4pPr>
            <a:lvl5pPr marL="1828800" algn="l" rtl="0" fontAlgn="base">
              <a:spcBef>
                <a:spcPct val="0"/>
              </a:spcBef>
              <a:spcAft>
                <a:spcPct val="0"/>
              </a:spcAft>
              <a:defRPr kern="1200">
                <a:solidFill>
                  <a:schemeClr val="tx1"/>
                </a:solidFill>
                <a:latin typeface="Tw Cen MT" pitchFamily="34" charset="0"/>
                <a:ea typeface="+mn-ea"/>
                <a:cs typeface="Arial" charset="0"/>
              </a:defRPr>
            </a:lvl5pPr>
            <a:lvl6pPr marL="2286000" algn="l" defTabSz="914400" rtl="0" eaLnBrk="1" latinLnBrk="0" hangingPunct="1">
              <a:defRPr kern="1200">
                <a:solidFill>
                  <a:schemeClr val="tx1"/>
                </a:solidFill>
                <a:latin typeface="Tw Cen MT" pitchFamily="34" charset="0"/>
                <a:ea typeface="+mn-ea"/>
                <a:cs typeface="Arial" charset="0"/>
              </a:defRPr>
            </a:lvl6pPr>
            <a:lvl7pPr marL="2743200" algn="l" defTabSz="914400" rtl="0" eaLnBrk="1" latinLnBrk="0" hangingPunct="1">
              <a:defRPr kern="1200">
                <a:solidFill>
                  <a:schemeClr val="tx1"/>
                </a:solidFill>
                <a:latin typeface="Tw Cen MT" pitchFamily="34" charset="0"/>
                <a:ea typeface="+mn-ea"/>
                <a:cs typeface="Arial" charset="0"/>
              </a:defRPr>
            </a:lvl7pPr>
            <a:lvl8pPr marL="3200400" algn="l" defTabSz="914400" rtl="0" eaLnBrk="1" latinLnBrk="0" hangingPunct="1">
              <a:defRPr kern="1200">
                <a:solidFill>
                  <a:schemeClr val="tx1"/>
                </a:solidFill>
                <a:latin typeface="Tw Cen MT" pitchFamily="34" charset="0"/>
                <a:ea typeface="+mn-ea"/>
                <a:cs typeface="Arial" charset="0"/>
              </a:defRPr>
            </a:lvl8pPr>
            <a:lvl9pPr marL="3657600" algn="l" defTabSz="914400" rtl="0" eaLnBrk="1" latinLnBrk="0" hangingPunct="1">
              <a:defRPr kern="1200">
                <a:solidFill>
                  <a:schemeClr val="tx1"/>
                </a:solidFill>
                <a:latin typeface="Tw Cen MT" pitchFamily="34" charset="0"/>
                <a:ea typeface="+mn-ea"/>
                <a:cs typeface="Arial" charset="0"/>
              </a:defRPr>
            </a:lvl9pPr>
          </a:lstStyle>
          <a:p>
            <a:r>
              <a:rPr lang="en-US" sz="600"/>
              <a:t>Photo by </a:t>
            </a:r>
            <a:r>
              <a:rPr lang="en-US" sz="600" b="1">
                <a:solidFill>
                  <a:srgbClr val="1A1A1A"/>
                </a:solidFill>
                <a:hlinkClick r:id="rId13"/>
              </a:rPr>
              <a:t>William </a:t>
            </a:r>
            <a:r>
              <a:rPr lang="en-US" sz="600" b="1" err="1">
                <a:solidFill>
                  <a:srgbClr val="1A1A1A"/>
                </a:solidFill>
                <a:hlinkClick r:id="rId13"/>
              </a:rPr>
              <a:t>Choquette</a:t>
            </a:r>
            <a:r>
              <a:rPr lang="en-US" sz="600">
                <a:solidFill>
                  <a:srgbClr val="1A1A1A"/>
                </a:solidFill>
              </a:rPr>
              <a:t> </a:t>
            </a:r>
            <a:r>
              <a:rPr lang="en-US" sz="600"/>
              <a:t>from </a:t>
            </a:r>
            <a:r>
              <a:rPr lang="en-US" sz="600" b="1" err="1">
                <a:hlinkClick r:id="rId10"/>
              </a:rPr>
              <a:t>Pexels</a:t>
            </a:r>
            <a:endParaRPr lang="en-US" sz="600"/>
          </a:p>
        </p:txBody>
      </p:sp>
    </p:spTree>
    <p:extLst>
      <p:ext uri="{BB962C8B-B14F-4D97-AF65-F5344CB8AC3E}">
        <p14:creationId xmlns:p14="http://schemas.microsoft.com/office/powerpoint/2010/main" val="2445855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8386F6-BF20-4041-B866-D15BE29F49E4}"/>
              </a:ext>
            </a:extLst>
          </p:cNvPr>
          <p:cNvSpPr>
            <a:spLocks noGrp="1"/>
          </p:cNvSpPr>
          <p:nvPr>
            <p:ph type="title"/>
          </p:nvPr>
        </p:nvSpPr>
        <p:spPr/>
        <p:txBody>
          <a:bodyPr/>
          <a:lstStyle/>
          <a:p>
            <a:r>
              <a:rPr lang="en-US"/>
              <a:t>What are things you can embrace or let go of moving forward?</a:t>
            </a:r>
          </a:p>
        </p:txBody>
      </p:sp>
      <p:graphicFrame>
        <p:nvGraphicFramePr>
          <p:cNvPr id="8" name="Table 8">
            <a:extLst>
              <a:ext uri="{FF2B5EF4-FFF2-40B4-BE49-F238E27FC236}">
                <a16:creationId xmlns:a16="http://schemas.microsoft.com/office/drawing/2014/main" id="{09E982A9-BBFC-4770-9CC4-5B5056A7D306}"/>
              </a:ext>
            </a:extLst>
          </p:cNvPr>
          <p:cNvGraphicFramePr>
            <a:graphicFrameLocks noGrp="1"/>
          </p:cNvGraphicFramePr>
          <p:nvPr>
            <p:ph idx="1"/>
            <p:extLst>
              <p:ext uri="{D42A27DB-BD31-4B8C-83A1-F6EECF244321}">
                <p14:modId xmlns:p14="http://schemas.microsoft.com/office/powerpoint/2010/main" val="3475614922"/>
              </p:ext>
            </p:extLst>
          </p:nvPr>
        </p:nvGraphicFramePr>
        <p:xfrm>
          <a:off x="711200" y="1155700"/>
          <a:ext cx="10820400" cy="5337174"/>
        </p:xfrm>
        <a:graphic>
          <a:graphicData uri="http://schemas.openxmlformats.org/drawingml/2006/table">
            <a:tbl>
              <a:tblPr firstRow="1" bandRow="1">
                <a:tableStyleId>{5C22544A-7EE6-4342-B048-85BDC9FD1C3A}</a:tableStyleId>
              </a:tblPr>
              <a:tblGrid>
                <a:gridCol w="2254960">
                  <a:extLst>
                    <a:ext uri="{9D8B030D-6E8A-4147-A177-3AD203B41FA5}">
                      <a16:colId xmlns:a16="http://schemas.microsoft.com/office/drawing/2014/main" val="1440738203"/>
                    </a:ext>
                  </a:extLst>
                </a:gridCol>
                <a:gridCol w="4194394">
                  <a:extLst>
                    <a:ext uri="{9D8B030D-6E8A-4147-A177-3AD203B41FA5}">
                      <a16:colId xmlns:a16="http://schemas.microsoft.com/office/drawing/2014/main" val="1355148849"/>
                    </a:ext>
                  </a:extLst>
                </a:gridCol>
                <a:gridCol w="4371046">
                  <a:extLst>
                    <a:ext uri="{9D8B030D-6E8A-4147-A177-3AD203B41FA5}">
                      <a16:colId xmlns:a16="http://schemas.microsoft.com/office/drawing/2014/main" val="3364711502"/>
                    </a:ext>
                  </a:extLst>
                </a:gridCol>
              </a:tblGrid>
              <a:tr h="889529">
                <a:tc>
                  <a:txBody>
                    <a:bodyPr/>
                    <a:lstStyle/>
                    <a:p>
                      <a:endParaRPr lang="en-US"/>
                    </a:p>
                  </a:txBody>
                  <a:tcPr/>
                </a:tc>
                <a:tc>
                  <a:txBody>
                    <a:bodyPr/>
                    <a:lstStyle/>
                    <a:p>
                      <a:r>
                        <a:rPr lang="en-US" sz="3600"/>
                        <a:t>Say YES to…</a:t>
                      </a:r>
                    </a:p>
                  </a:txBody>
                  <a:tcPr/>
                </a:tc>
                <a:tc>
                  <a:txBody>
                    <a:bodyPr/>
                    <a:lstStyle/>
                    <a:p>
                      <a:r>
                        <a:rPr lang="en-US" sz="3600"/>
                        <a:t>Say NO to…</a:t>
                      </a:r>
                    </a:p>
                  </a:txBody>
                  <a:tcPr/>
                </a:tc>
                <a:extLst>
                  <a:ext uri="{0D108BD9-81ED-4DB2-BD59-A6C34878D82A}">
                    <a16:rowId xmlns:a16="http://schemas.microsoft.com/office/drawing/2014/main" val="2427304456"/>
                  </a:ext>
                </a:extLst>
              </a:tr>
              <a:tr h="889529">
                <a:tc>
                  <a:txBody>
                    <a:bodyPr/>
                    <a:lstStyle/>
                    <a:p>
                      <a:pPr algn="ctr"/>
                      <a:r>
                        <a:rPr lang="en-US" sz="2400">
                          <a:solidFill>
                            <a:schemeClr val="bg1"/>
                          </a:solidFill>
                        </a:rPr>
                        <a:t>Family/Friends</a:t>
                      </a:r>
                    </a:p>
                  </a:txBody>
                  <a:tcPr anchor="ctr">
                    <a:solidFill>
                      <a:schemeClr val="accent1"/>
                    </a:solidFill>
                  </a:tcPr>
                </a:tc>
                <a:tc>
                  <a:txBody>
                    <a:bodyPr/>
                    <a:lstStyle/>
                    <a:p>
                      <a:endParaRPr lang="en-US"/>
                    </a:p>
                  </a:txBody>
                  <a:tcPr/>
                </a:tc>
                <a:tc>
                  <a:txBody>
                    <a:bodyPr/>
                    <a:lstStyle/>
                    <a:p>
                      <a:endParaRPr lang="en-US"/>
                    </a:p>
                  </a:txBody>
                  <a:tcPr/>
                </a:tc>
                <a:extLst>
                  <a:ext uri="{0D108BD9-81ED-4DB2-BD59-A6C34878D82A}">
                    <a16:rowId xmlns:a16="http://schemas.microsoft.com/office/drawing/2014/main" val="1646335741"/>
                  </a:ext>
                </a:extLst>
              </a:tr>
              <a:tr h="889529">
                <a:tc>
                  <a:txBody>
                    <a:bodyPr/>
                    <a:lstStyle/>
                    <a:p>
                      <a:pPr algn="ctr"/>
                      <a:r>
                        <a:rPr lang="en-US" sz="2400">
                          <a:solidFill>
                            <a:schemeClr val="bg1"/>
                          </a:solidFill>
                        </a:rPr>
                        <a:t>Health</a:t>
                      </a:r>
                    </a:p>
                  </a:txBody>
                  <a:tcPr anchor="ctr">
                    <a:solidFill>
                      <a:schemeClr val="accent1"/>
                    </a:solidFill>
                  </a:tcPr>
                </a:tc>
                <a:tc>
                  <a:txBody>
                    <a:bodyPr/>
                    <a:lstStyle/>
                    <a:p>
                      <a:endParaRPr lang="en-US"/>
                    </a:p>
                  </a:txBody>
                  <a:tcPr/>
                </a:tc>
                <a:tc>
                  <a:txBody>
                    <a:bodyPr/>
                    <a:lstStyle/>
                    <a:p>
                      <a:endParaRPr lang="en-US"/>
                    </a:p>
                  </a:txBody>
                  <a:tcPr/>
                </a:tc>
                <a:extLst>
                  <a:ext uri="{0D108BD9-81ED-4DB2-BD59-A6C34878D82A}">
                    <a16:rowId xmlns:a16="http://schemas.microsoft.com/office/drawing/2014/main" val="1935975355"/>
                  </a:ext>
                </a:extLst>
              </a:tr>
              <a:tr h="889529">
                <a:tc>
                  <a:txBody>
                    <a:bodyPr/>
                    <a:lstStyle/>
                    <a:p>
                      <a:pPr algn="ctr"/>
                      <a:r>
                        <a:rPr lang="en-US" sz="2400">
                          <a:solidFill>
                            <a:schemeClr val="bg1"/>
                          </a:solidFill>
                        </a:rPr>
                        <a:t>Personal Interests</a:t>
                      </a:r>
                    </a:p>
                  </a:txBody>
                  <a:tcPr anchor="ctr">
                    <a:solidFill>
                      <a:schemeClr val="accent1"/>
                    </a:solidFill>
                  </a:tcPr>
                </a:tc>
                <a:tc>
                  <a:txBody>
                    <a:bodyPr/>
                    <a:lstStyle/>
                    <a:p>
                      <a:endParaRPr lang="en-US"/>
                    </a:p>
                  </a:txBody>
                  <a:tcPr/>
                </a:tc>
                <a:tc>
                  <a:txBody>
                    <a:bodyPr/>
                    <a:lstStyle/>
                    <a:p>
                      <a:endParaRPr lang="en-US"/>
                    </a:p>
                  </a:txBody>
                  <a:tcPr/>
                </a:tc>
                <a:extLst>
                  <a:ext uri="{0D108BD9-81ED-4DB2-BD59-A6C34878D82A}">
                    <a16:rowId xmlns:a16="http://schemas.microsoft.com/office/drawing/2014/main" val="1352149426"/>
                  </a:ext>
                </a:extLst>
              </a:tr>
              <a:tr h="889529">
                <a:tc>
                  <a:txBody>
                    <a:bodyPr/>
                    <a:lstStyle/>
                    <a:p>
                      <a:pPr algn="ctr"/>
                      <a:r>
                        <a:rPr lang="en-US" sz="2400">
                          <a:solidFill>
                            <a:schemeClr val="bg1"/>
                          </a:solidFill>
                        </a:rPr>
                        <a:t>Spirit</a:t>
                      </a:r>
                    </a:p>
                  </a:txBody>
                  <a:tcPr anchor="ctr">
                    <a:solidFill>
                      <a:schemeClr val="accent1"/>
                    </a:solidFill>
                  </a:tcPr>
                </a:tc>
                <a:tc>
                  <a:txBody>
                    <a:bodyPr/>
                    <a:lstStyle/>
                    <a:p>
                      <a:endParaRPr lang="en-US"/>
                    </a:p>
                  </a:txBody>
                  <a:tcPr/>
                </a:tc>
                <a:tc>
                  <a:txBody>
                    <a:bodyPr/>
                    <a:lstStyle/>
                    <a:p>
                      <a:endParaRPr lang="en-US"/>
                    </a:p>
                  </a:txBody>
                  <a:tcPr/>
                </a:tc>
                <a:extLst>
                  <a:ext uri="{0D108BD9-81ED-4DB2-BD59-A6C34878D82A}">
                    <a16:rowId xmlns:a16="http://schemas.microsoft.com/office/drawing/2014/main" val="3139871022"/>
                  </a:ext>
                </a:extLst>
              </a:tr>
              <a:tr h="889529">
                <a:tc>
                  <a:txBody>
                    <a:bodyPr/>
                    <a:lstStyle/>
                    <a:p>
                      <a:pPr algn="ctr"/>
                      <a:r>
                        <a:rPr lang="en-US" sz="2400">
                          <a:solidFill>
                            <a:schemeClr val="bg1"/>
                          </a:solidFill>
                        </a:rPr>
                        <a:t>Work</a:t>
                      </a:r>
                    </a:p>
                  </a:txBody>
                  <a:tcPr anchor="ctr">
                    <a:solidFill>
                      <a:schemeClr val="accent1"/>
                    </a:solidFill>
                  </a:tcPr>
                </a:tc>
                <a:tc>
                  <a:txBody>
                    <a:bodyPr/>
                    <a:lstStyle/>
                    <a:p>
                      <a:endParaRPr lang="en-US"/>
                    </a:p>
                  </a:txBody>
                  <a:tcPr/>
                </a:tc>
                <a:tc>
                  <a:txBody>
                    <a:bodyPr/>
                    <a:lstStyle/>
                    <a:p>
                      <a:endParaRPr lang="en-US"/>
                    </a:p>
                  </a:txBody>
                  <a:tcPr/>
                </a:tc>
                <a:extLst>
                  <a:ext uri="{0D108BD9-81ED-4DB2-BD59-A6C34878D82A}">
                    <a16:rowId xmlns:a16="http://schemas.microsoft.com/office/drawing/2014/main" val="2956218688"/>
                  </a:ext>
                </a:extLst>
              </a:tr>
            </a:tbl>
          </a:graphicData>
        </a:graphic>
      </p:graphicFrame>
    </p:spTree>
    <p:extLst>
      <p:ext uri="{BB962C8B-B14F-4D97-AF65-F5344CB8AC3E}">
        <p14:creationId xmlns:p14="http://schemas.microsoft.com/office/powerpoint/2010/main" val="4240349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D9599F-8F02-4D04-B55B-EDDBD389575C}"/>
              </a:ext>
            </a:extLst>
          </p:cNvPr>
          <p:cNvSpPr>
            <a:spLocks noGrp="1"/>
          </p:cNvSpPr>
          <p:nvPr>
            <p:ph type="title"/>
          </p:nvPr>
        </p:nvSpPr>
        <p:spPr/>
        <p:txBody>
          <a:bodyPr/>
          <a:lstStyle/>
          <a:p>
            <a:r>
              <a:rPr lang="en-US"/>
              <a:t>Living in the Circle of Influence</a:t>
            </a:r>
          </a:p>
        </p:txBody>
      </p:sp>
      <p:sp>
        <p:nvSpPr>
          <p:cNvPr id="5" name="Content Placeholder 4">
            <a:extLst>
              <a:ext uri="{FF2B5EF4-FFF2-40B4-BE49-F238E27FC236}">
                <a16:creationId xmlns:a16="http://schemas.microsoft.com/office/drawing/2014/main" id="{2A7B177D-59C3-4568-8080-0AE5F4D279F2}"/>
              </a:ext>
            </a:extLst>
          </p:cNvPr>
          <p:cNvSpPr>
            <a:spLocks noGrp="1"/>
          </p:cNvSpPr>
          <p:nvPr>
            <p:ph sz="half" idx="1"/>
          </p:nvPr>
        </p:nvSpPr>
        <p:spPr/>
        <p:txBody>
          <a:bodyPr/>
          <a:lstStyle/>
          <a:p>
            <a:r>
              <a:rPr lang="en-US"/>
              <a:t>What is something in your circle of influence?</a:t>
            </a:r>
          </a:p>
          <a:p>
            <a:r>
              <a:rPr lang="en-US"/>
              <a:t>What is something outside of it that causes you concern?</a:t>
            </a:r>
          </a:p>
          <a:p>
            <a:r>
              <a:rPr lang="en-US"/>
              <a:t>What can you let go?</a:t>
            </a:r>
          </a:p>
        </p:txBody>
      </p:sp>
      <p:sp>
        <p:nvSpPr>
          <p:cNvPr id="11" name="Circle: Hollow 10">
            <a:extLst>
              <a:ext uri="{FF2B5EF4-FFF2-40B4-BE49-F238E27FC236}">
                <a16:creationId xmlns:a16="http://schemas.microsoft.com/office/drawing/2014/main" id="{CEC8518F-FB26-4137-9C27-71168981A97B}"/>
              </a:ext>
            </a:extLst>
          </p:cNvPr>
          <p:cNvSpPr/>
          <p:nvPr/>
        </p:nvSpPr>
        <p:spPr>
          <a:xfrm>
            <a:off x="6489700" y="1244601"/>
            <a:ext cx="5181600" cy="4932363"/>
          </a:xfrm>
          <a:prstGeom prst="donu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498AE29C-626E-4AE2-9815-A8998D60B34B}"/>
              </a:ext>
            </a:extLst>
          </p:cNvPr>
          <p:cNvSpPr txBox="1"/>
          <p:nvPr/>
        </p:nvSpPr>
        <p:spPr>
          <a:xfrm>
            <a:off x="7896187" y="3295283"/>
            <a:ext cx="2368626" cy="830997"/>
          </a:xfrm>
          <a:prstGeom prst="rect">
            <a:avLst/>
          </a:prstGeom>
          <a:noFill/>
        </p:spPr>
        <p:txBody>
          <a:bodyPr wrap="square" rtlCol="0">
            <a:spAutoFit/>
          </a:bodyPr>
          <a:lstStyle/>
          <a:p>
            <a:pPr algn="ctr"/>
            <a:r>
              <a:rPr lang="en-US" sz="240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Circle of Influence</a:t>
            </a:r>
          </a:p>
        </p:txBody>
      </p:sp>
      <p:sp>
        <p:nvSpPr>
          <p:cNvPr id="13" name="TextBox 12">
            <a:extLst>
              <a:ext uri="{FF2B5EF4-FFF2-40B4-BE49-F238E27FC236}">
                <a16:creationId xmlns:a16="http://schemas.microsoft.com/office/drawing/2014/main" id="{6C07EDFB-EC38-4446-9E7B-ADC419D7C023}"/>
              </a:ext>
            </a:extLst>
          </p:cNvPr>
          <p:cNvSpPr txBox="1"/>
          <p:nvPr/>
        </p:nvSpPr>
        <p:spPr>
          <a:xfrm>
            <a:off x="7532630" y="2015296"/>
            <a:ext cx="3095740" cy="461665"/>
          </a:xfrm>
          <a:prstGeom prst="rect">
            <a:avLst/>
          </a:prstGeom>
          <a:noFill/>
        </p:spPr>
        <p:txBody>
          <a:bodyPr wrap="square" rtlCol="0">
            <a:spAutoFit/>
          </a:bodyPr>
          <a:lstStyle/>
          <a:p>
            <a:pPr algn="ctr"/>
            <a:r>
              <a:rPr lang="en-US" sz="2400" b="1" spc="50">
                <a:ln w="9525" cmpd="sng">
                  <a:solidFill>
                    <a:schemeClr val="accent1"/>
                  </a:solidFill>
                  <a:prstDash val="solid"/>
                </a:ln>
                <a:solidFill>
                  <a:srgbClr val="70AD47">
                    <a:tint val="1000"/>
                  </a:srgbClr>
                </a:solidFill>
                <a:effectLst>
                  <a:glow rad="38100">
                    <a:schemeClr val="accent1">
                      <a:alpha val="40000"/>
                    </a:schemeClr>
                  </a:glow>
                </a:effectLst>
                <a:latin typeface="Calibri" panose="020F0502020204030204" pitchFamily="34" charset="0"/>
                <a:cs typeface="Calibri" panose="020F0502020204030204" pitchFamily="34" charset="0"/>
              </a:rPr>
              <a:t>Circle of Concern</a:t>
            </a:r>
          </a:p>
        </p:txBody>
      </p:sp>
      <p:sp>
        <p:nvSpPr>
          <p:cNvPr id="14" name="Arrow: Right 13">
            <a:extLst>
              <a:ext uri="{FF2B5EF4-FFF2-40B4-BE49-F238E27FC236}">
                <a16:creationId xmlns:a16="http://schemas.microsoft.com/office/drawing/2014/main" id="{3AD5761E-E526-4EF9-A506-48B5D14AD18F}"/>
              </a:ext>
            </a:extLst>
          </p:cNvPr>
          <p:cNvSpPr/>
          <p:nvPr/>
        </p:nvSpPr>
        <p:spPr>
          <a:xfrm rot="16200000">
            <a:off x="8677119" y="1395984"/>
            <a:ext cx="806762" cy="573844"/>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Arrow: Right 14">
            <a:extLst>
              <a:ext uri="{FF2B5EF4-FFF2-40B4-BE49-F238E27FC236}">
                <a16:creationId xmlns:a16="http://schemas.microsoft.com/office/drawing/2014/main" id="{958AD0B2-A72A-4832-A929-4649A93842E2}"/>
              </a:ext>
            </a:extLst>
          </p:cNvPr>
          <p:cNvSpPr/>
          <p:nvPr/>
        </p:nvSpPr>
        <p:spPr>
          <a:xfrm rot="10800000">
            <a:off x="6592601" y="3423859"/>
            <a:ext cx="1068636" cy="573844"/>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Arrow: Right 15">
            <a:extLst>
              <a:ext uri="{FF2B5EF4-FFF2-40B4-BE49-F238E27FC236}">
                <a16:creationId xmlns:a16="http://schemas.microsoft.com/office/drawing/2014/main" id="{38771FCF-51DA-4380-800F-33FEC25463C0}"/>
              </a:ext>
            </a:extLst>
          </p:cNvPr>
          <p:cNvSpPr/>
          <p:nvPr/>
        </p:nvSpPr>
        <p:spPr>
          <a:xfrm rot="5400000">
            <a:off x="8546182" y="5253151"/>
            <a:ext cx="1068636" cy="573844"/>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Arrow: Right 16">
            <a:extLst>
              <a:ext uri="{FF2B5EF4-FFF2-40B4-BE49-F238E27FC236}">
                <a16:creationId xmlns:a16="http://schemas.microsoft.com/office/drawing/2014/main" id="{AB0831C9-4E31-446F-ACDF-A49908D52CAD}"/>
              </a:ext>
            </a:extLst>
          </p:cNvPr>
          <p:cNvSpPr/>
          <p:nvPr/>
        </p:nvSpPr>
        <p:spPr>
          <a:xfrm>
            <a:off x="10499763" y="3441323"/>
            <a:ext cx="1068636" cy="573844"/>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89396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D1175-0A7B-4F39-928C-991AC6E7089B}"/>
              </a:ext>
            </a:extLst>
          </p:cNvPr>
          <p:cNvSpPr>
            <a:spLocks noGrp="1"/>
          </p:cNvSpPr>
          <p:nvPr>
            <p:ph type="title"/>
          </p:nvPr>
        </p:nvSpPr>
        <p:spPr/>
        <p:txBody>
          <a:bodyPr/>
          <a:lstStyle/>
          <a:p>
            <a:r>
              <a:rPr lang="en-US"/>
              <a:t>How do you engage in reflection?</a:t>
            </a:r>
          </a:p>
        </p:txBody>
      </p:sp>
      <p:pic>
        <p:nvPicPr>
          <p:cNvPr id="9" name="Content Placeholder 8">
            <a:extLst>
              <a:ext uri="{FF2B5EF4-FFF2-40B4-BE49-F238E27FC236}">
                <a16:creationId xmlns:a16="http://schemas.microsoft.com/office/drawing/2014/main" id="{E3A59BF2-1B26-43FC-B58F-4DEC7AC9581C}"/>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6858" r="50698" b="19566"/>
          <a:stretch/>
        </p:blipFill>
        <p:spPr>
          <a:xfrm>
            <a:off x="637953" y="1279525"/>
            <a:ext cx="5381848" cy="4905375"/>
          </a:xfrm>
        </p:spPr>
      </p:pic>
      <p:sp>
        <p:nvSpPr>
          <p:cNvPr id="3" name="Content Placeholder 2">
            <a:extLst>
              <a:ext uri="{FF2B5EF4-FFF2-40B4-BE49-F238E27FC236}">
                <a16:creationId xmlns:a16="http://schemas.microsoft.com/office/drawing/2014/main" id="{89283B1A-D6A6-4F01-9D06-83629F19EE6A}"/>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2955376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E2285-69AD-44B0-A4C0-DBED4152F3AF}"/>
              </a:ext>
            </a:extLst>
          </p:cNvPr>
          <p:cNvSpPr>
            <a:spLocks noGrp="1"/>
          </p:cNvSpPr>
          <p:nvPr>
            <p:ph type="title"/>
          </p:nvPr>
        </p:nvSpPr>
        <p:spPr/>
        <p:txBody>
          <a:bodyPr>
            <a:normAutofit/>
          </a:bodyPr>
          <a:lstStyle/>
          <a:p>
            <a:r>
              <a:rPr lang="en-US"/>
              <a:t>Making Technology Work for You</a:t>
            </a:r>
          </a:p>
        </p:txBody>
      </p:sp>
      <p:sp>
        <p:nvSpPr>
          <p:cNvPr id="5" name="Content Placeholder 4">
            <a:extLst>
              <a:ext uri="{FF2B5EF4-FFF2-40B4-BE49-F238E27FC236}">
                <a16:creationId xmlns:a16="http://schemas.microsoft.com/office/drawing/2014/main" id="{6603976C-E2EE-4083-A07F-0BB629A02B61}"/>
              </a:ext>
            </a:extLst>
          </p:cNvPr>
          <p:cNvSpPr>
            <a:spLocks noGrp="1"/>
          </p:cNvSpPr>
          <p:nvPr>
            <p:ph idx="1"/>
          </p:nvPr>
        </p:nvSpPr>
        <p:spPr/>
        <p:txBody>
          <a:bodyPr/>
          <a:lstStyle/>
          <a:p>
            <a:r>
              <a:rPr lang="en-US"/>
              <a:t>How can you use technology in ways that enhance flexibility and allow you to fulfill both personal and professional responsibilities?</a:t>
            </a:r>
          </a:p>
          <a:p>
            <a:r>
              <a:rPr lang="en-US"/>
              <a:t>How can you promote the right balance between your work and your personal life?</a:t>
            </a:r>
          </a:p>
          <a:p>
            <a:r>
              <a:rPr lang="en-US"/>
              <a:t>What are some strategies you can use to limit screen time and set boundaries on technology?</a:t>
            </a:r>
          </a:p>
        </p:txBody>
      </p:sp>
    </p:spTree>
    <p:extLst>
      <p:ext uri="{BB962C8B-B14F-4D97-AF65-F5344CB8AC3E}">
        <p14:creationId xmlns:p14="http://schemas.microsoft.com/office/powerpoint/2010/main" val="624501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AA1C5-0D30-4943-BAC1-002C268820CA}"/>
              </a:ext>
            </a:extLst>
          </p:cNvPr>
          <p:cNvSpPr>
            <a:spLocks noGrp="1"/>
          </p:cNvSpPr>
          <p:nvPr>
            <p:ph type="title"/>
          </p:nvPr>
        </p:nvSpPr>
        <p:spPr/>
        <p:txBody>
          <a:bodyPr/>
          <a:lstStyle/>
          <a:p>
            <a:r>
              <a:rPr lang="en-US"/>
              <a:t>Gratitude</a:t>
            </a:r>
          </a:p>
        </p:txBody>
      </p:sp>
      <p:pic>
        <p:nvPicPr>
          <p:cNvPr id="7" name="Content Placeholder 6" descr="A picture containing stationary, writing implement, pen&#10;&#10;Description automatically generated">
            <a:extLst>
              <a:ext uri="{FF2B5EF4-FFF2-40B4-BE49-F238E27FC236}">
                <a16:creationId xmlns:a16="http://schemas.microsoft.com/office/drawing/2014/main" id="{BA562928-3BBB-4EE3-ACAC-EB300D60C47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4815" r="24815"/>
          <a:stretch>
            <a:fillRect/>
          </a:stretch>
        </p:blipFill>
        <p:spPr/>
      </p:pic>
      <p:sp>
        <p:nvSpPr>
          <p:cNvPr id="4" name="Content Placeholder 3">
            <a:extLst>
              <a:ext uri="{FF2B5EF4-FFF2-40B4-BE49-F238E27FC236}">
                <a16:creationId xmlns:a16="http://schemas.microsoft.com/office/drawing/2014/main" id="{28F8DF58-9F68-4350-91D6-0F3430C7A188}"/>
              </a:ext>
            </a:extLst>
          </p:cNvPr>
          <p:cNvSpPr>
            <a:spLocks noGrp="1"/>
          </p:cNvSpPr>
          <p:nvPr>
            <p:ph type="body" sz="quarter" idx="12"/>
          </p:nvPr>
        </p:nvSpPr>
        <p:spPr/>
        <p:txBody>
          <a:bodyPr/>
          <a:lstStyle/>
          <a:p>
            <a:r>
              <a:rPr lang="en-US"/>
              <a:t>What are some creative ways to express gratitude towards others around you?</a:t>
            </a:r>
          </a:p>
        </p:txBody>
      </p:sp>
      <p:sp>
        <p:nvSpPr>
          <p:cNvPr id="8" name="TextBox 7">
            <a:extLst>
              <a:ext uri="{FF2B5EF4-FFF2-40B4-BE49-F238E27FC236}">
                <a16:creationId xmlns:a16="http://schemas.microsoft.com/office/drawing/2014/main" id="{4BB6A426-D31A-4FFC-8C92-23B1EA32A3CD}"/>
              </a:ext>
            </a:extLst>
          </p:cNvPr>
          <p:cNvSpPr txBox="1"/>
          <p:nvPr/>
        </p:nvSpPr>
        <p:spPr>
          <a:xfrm>
            <a:off x="6238301" y="6496975"/>
            <a:ext cx="5181600" cy="215444"/>
          </a:xfrm>
          <a:prstGeom prst="rect">
            <a:avLst/>
          </a:prstGeom>
          <a:noFill/>
        </p:spPr>
        <p:txBody>
          <a:bodyPr wrap="square" rtlCol="0">
            <a:spAutoFit/>
          </a:bodyPr>
          <a:lstStyle/>
          <a:p>
            <a:r>
              <a:rPr lang="en-US" sz="800">
                <a:latin typeface="+mn-lt"/>
                <a:hlinkClick r:id="rId4" tooltip="https://famvin.org/en/2018/01/28/thank-goes-long-way/"/>
              </a:rPr>
              <a:t>This Photo</a:t>
            </a:r>
            <a:r>
              <a:rPr lang="en-US" sz="800">
                <a:latin typeface="+mn-lt"/>
              </a:rPr>
              <a:t> by Unknown Author is licensed under </a:t>
            </a:r>
            <a:r>
              <a:rPr lang="en-US" sz="800">
                <a:latin typeface="+mn-lt"/>
                <a:hlinkClick r:id="rId5" tooltip="https://creativecommons.org/licenses/by/3.0/"/>
              </a:rPr>
              <a:t>CC BY</a:t>
            </a:r>
            <a:endParaRPr lang="en-US" sz="800">
              <a:latin typeface="+mn-lt"/>
            </a:endParaRPr>
          </a:p>
        </p:txBody>
      </p:sp>
    </p:spTree>
    <p:extLst>
      <p:ext uri="{BB962C8B-B14F-4D97-AF65-F5344CB8AC3E}">
        <p14:creationId xmlns:p14="http://schemas.microsoft.com/office/powerpoint/2010/main" val="4231648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701BFE-2232-4CCD-983C-A7D1F21BF43F}"/>
              </a:ext>
            </a:extLst>
          </p:cNvPr>
          <p:cNvSpPr>
            <a:spLocks noGrp="1"/>
          </p:cNvSpPr>
          <p:nvPr>
            <p:ph type="title"/>
          </p:nvPr>
        </p:nvSpPr>
        <p:spPr/>
        <p:txBody>
          <a:bodyPr/>
          <a:lstStyle/>
          <a:p>
            <a:r>
              <a:rPr lang="en-US"/>
              <a:t>To thrive during these present challenges, we will…</a:t>
            </a:r>
          </a:p>
        </p:txBody>
      </p:sp>
      <p:pic>
        <p:nvPicPr>
          <p:cNvPr id="3" name="Content Placeholder 2">
            <a:extLst>
              <a:ext uri="{FF2B5EF4-FFF2-40B4-BE49-F238E27FC236}">
                <a16:creationId xmlns:a16="http://schemas.microsoft.com/office/drawing/2014/main" id="{94268D07-2132-4248-A563-2C802342F7E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21486" y="1279525"/>
            <a:ext cx="7349027" cy="4897438"/>
          </a:xfrm>
        </p:spPr>
      </p:pic>
    </p:spTree>
    <p:extLst>
      <p:ext uri="{BB962C8B-B14F-4D97-AF65-F5344CB8AC3E}">
        <p14:creationId xmlns:p14="http://schemas.microsoft.com/office/powerpoint/2010/main" val="1765089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0299C-1DCD-4D13-88D9-8EF7708A407D}"/>
              </a:ext>
            </a:extLst>
          </p:cNvPr>
          <p:cNvSpPr>
            <a:spLocks noGrp="1"/>
          </p:cNvSpPr>
          <p:nvPr>
            <p:ph type="title"/>
          </p:nvPr>
        </p:nvSpPr>
        <p:spPr>
          <a:xfrm>
            <a:off x="838200" y="365126"/>
            <a:ext cx="10515600" cy="914399"/>
          </a:xfrm>
        </p:spPr>
        <p:txBody>
          <a:bodyPr anchor="ctr">
            <a:normAutofit/>
          </a:bodyPr>
          <a:lstStyle/>
          <a:p>
            <a:r>
              <a:rPr lang="en-US"/>
              <a:t>Thank you for joining us!</a:t>
            </a:r>
          </a:p>
        </p:txBody>
      </p:sp>
      <p:sp>
        <p:nvSpPr>
          <p:cNvPr id="3" name="Subtitle 2">
            <a:extLst>
              <a:ext uri="{FF2B5EF4-FFF2-40B4-BE49-F238E27FC236}">
                <a16:creationId xmlns:a16="http://schemas.microsoft.com/office/drawing/2014/main" id="{9F974769-68B8-45E7-BA1C-E3EB5A163C89}"/>
              </a:ext>
            </a:extLst>
          </p:cNvPr>
          <p:cNvSpPr>
            <a:spLocks noGrp="1"/>
          </p:cNvSpPr>
          <p:nvPr>
            <p:ph sz="half" idx="1"/>
          </p:nvPr>
        </p:nvSpPr>
        <p:spPr>
          <a:xfrm>
            <a:off x="838200" y="1279526"/>
            <a:ext cx="5181600" cy="4897438"/>
          </a:xfrm>
        </p:spPr>
        <p:txBody>
          <a:bodyPr>
            <a:normAutofit/>
          </a:bodyPr>
          <a:lstStyle/>
          <a:p>
            <a:pPr marL="0" indent="0">
              <a:buNone/>
            </a:pPr>
            <a:r>
              <a:rPr lang="en-US">
                <a:solidFill>
                  <a:srgbClr val="FF0000"/>
                </a:solidFill>
              </a:rPr>
              <a:t>Add additional info here (your e-mail, social media, links to happy hour sign up sheet, other well-being resources, etc.)</a:t>
            </a:r>
          </a:p>
        </p:txBody>
      </p:sp>
      <p:pic>
        <p:nvPicPr>
          <p:cNvPr id="8" name="Content Placeholder 7" descr="Clapping hands">
            <a:extLst>
              <a:ext uri="{FF2B5EF4-FFF2-40B4-BE49-F238E27FC236}">
                <a16:creationId xmlns:a16="http://schemas.microsoft.com/office/drawing/2014/main" id="{1A125832-A56A-4548-9E29-E47985CB024F}"/>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14281" y="1279526"/>
            <a:ext cx="4897438" cy="4897438"/>
          </a:xfrm>
        </p:spPr>
      </p:pic>
    </p:spTree>
    <p:extLst>
      <p:ext uri="{BB962C8B-B14F-4D97-AF65-F5344CB8AC3E}">
        <p14:creationId xmlns:p14="http://schemas.microsoft.com/office/powerpoint/2010/main" val="2014251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89444-DDCD-1B4D-B95A-506179F8AF68}"/>
              </a:ext>
            </a:extLst>
          </p:cNvPr>
          <p:cNvSpPr>
            <a:spLocks noGrp="1"/>
          </p:cNvSpPr>
          <p:nvPr>
            <p:ph type="ctrTitle"/>
          </p:nvPr>
        </p:nvSpPr>
        <p:spPr>
          <a:xfrm>
            <a:off x="1069848" y="1376312"/>
            <a:ext cx="5798785" cy="2790900"/>
          </a:xfrm>
        </p:spPr>
        <p:txBody>
          <a:bodyPr/>
          <a:lstStyle/>
          <a:p>
            <a:r>
              <a:rPr lang="en-US">
                <a:solidFill>
                  <a:srgbClr val="FF0000"/>
                </a:solidFill>
              </a:rPr>
              <a:t>Title of Happy Hour/Community Get Together</a:t>
            </a:r>
          </a:p>
        </p:txBody>
      </p:sp>
      <p:sp>
        <p:nvSpPr>
          <p:cNvPr id="3" name="Subtitle 2">
            <a:extLst>
              <a:ext uri="{FF2B5EF4-FFF2-40B4-BE49-F238E27FC236}">
                <a16:creationId xmlns:a16="http://schemas.microsoft.com/office/drawing/2014/main" id="{EB387AC6-B134-554C-BCF9-79A466827F02}"/>
              </a:ext>
            </a:extLst>
          </p:cNvPr>
          <p:cNvSpPr>
            <a:spLocks noGrp="1"/>
          </p:cNvSpPr>
          <p:nvPr>
            <p:ph type="subTitle" idx="1"/>
          </p:nvPr>
        </p:nvSpPr>
        <p:spPr/>
        <p:txBody>
          <a:bodyPr/>
          <a:lstStyle/>
          <a:p>
            <a:r>
              <a:rPr lang="en-US">
                <a:solidFill>
                  <a:srgbClr val="FF0000"/>
                </a:solidFill>
              </a:rPr>
              <a:t>Presenter Name</a:t>
            </a:r>
          </a:p>
        </p:txBody>
      </p:sp>
      <p:pic>
        <p:nvPicPr>
          <p:cNvPr id="4" name="Picture 3"/>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5209146" y="1828816"/>
            <a:ext cx="5603462" cy="3151947"/>
          </a:xfrm>
          <a:prstGeom prst="rect">
            <a:avLst/>
          </a:prstGeom>
        </p:spPr>
      </p:pic>
    </p:spTree>
    <p:extLst>
      <p:ext uri="{BB962C8B-B14F-4D97-AF65-F5344CB8AC3E}">
        <p14:creationId xmlns:p14="http://schemas.microsoft.com/office/powerpoint/2010/main" val="655249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F4A9A-2B79-AB4D-88CF-5DB90A2A08C7}"/>
              </a:ext>
            </a:extLst>
          </p:cNvPr>
          <p:cNvSpPr>
            <a:spLocks noGrp="1"/>
          </p:cNvSpPr>
          <p:nvPr>
            <p:ph type="title"/>
          </p:nvPr>
        </p:nvSpPr>
        <p:spPr/>
        <p:txBody>
          <a:bodyPr/>
          <a:lstStyle/>
          <a:p>
            <a:r>
              <a:rPr lang="en-US"/>
              <a:t>Meet Our Host</a:t>
            </a:r>
          </a:p>
        </p:txBody>
      </p:sp>
      <p:pic>
        <p:nvPicPr>
          <p:cNvPr id="34" name="Content Placeholder 33">
            <a:extLst>
              <a:ext uri="{FF2B5EF4-FFF2-40B4-BE49-F238E27FC236}">
                <a16:creationId xmlns:a16="http://schemas.microsoft.com/office/drawing/2014/main" id="{7DACDD57-658C-D041-96B6-4671A9514F1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1740581" y="1279525"/>
            <a:ext cx="3259997" cy="4897439"/>
          </a:xfrm>
        </p:spPr>
      </p:pic>
      <p:sp>
        <p:nvSpPr>
          <p:cNvPr id="4" name="Content Placeholder 3">
            <a:extLst>
              <a:ext uri="{FF2B5EF4-FFF2-40B4-BE49-F238E27FC236}">
                <a16:creationId xmlns:a16="http://schemas.microsoft.com/office/drawing/2014/main" id="{C1113224-37AF-7B40-8CC3-5FEC2ABD5330}"/>
              </a:ext>
            </a:extLst>
          </p:cNvPr>
          <p:cNvSpPr>
            <a:spLocks noGrp="1"/>
          </p:cNvSpPr>
          <p:nvPr>
            <p:ph sz="half" idx="2"/>
          </p:nvPr>
        </p:nvSpPr>
        <p:spPr/>
        <p:txBody>
          <a:bodyPr/>
          <a:lstStyle/>
          <a:p>
            <a:pPr marL="0" indent="0" fontAlgn="base">
              <a:buNone/>
            </a:pPr>
            <a:r>
              <a:rPr lang="en-US" b="1">
                <a:solidFill>
                  <a:srgbClr val="FF0000"/>
                </a:solidFill>
              </a:rPr>
              <a:t>Diana McNeill, MD, MACP</a:t>
            </a:r>
            <a:r>
              <a:rPr lang="en-US">
                <a:solidFill>
                  <a:srgbClr val="FF0000"/>
                </a:solidFill>
              </a:rPr>
              <a:t>​</a:t>
            </a:r>
          </a:p>
          <a:p>
            <a:pPr marL="0" indent="0" fontAlgn="base">
              <a:buNone/>
            </a:pPr>
            <a:r>
              <a:rPr lang="en-US">
                <a:solidFill>
                  <a:srgbClr val="FF0000"/>
                </a:solidFill>
              </a:rPr>
              <a:t>Professor of Medicine at Duke University Medical Center ​</a:t>
            </a:r>
          </a:p>
          <a:p>
            <a:pPr marL="0" indent="0" fontAlgn="base">
              <a:buNone/>
            </a:pPr>
            <a:r>
              <a:rPr lang="en-US">
                <a:solidFill>
                  <a:srgbClr val="FF0000"/>
                </a:solidFill>
              </a:rPr>
              <a:t>Inaugural Director, Duke AHEAD​</a:t>
            </a:r>
          </a:p>
          <a:p>
            <a:pPr marL="0" indent="0" fontAlgn="base">
              <a:buNone/>
            </a:pPr>
            <a:r>
              <a:rPr lang="en-US">
                <a:solidFill>
                  <a:srgbClr val="FF0000"/>
                </a:solidFill>
              </a:rPr>
              <a:t>Well-being Champion, North Carolina Chapter​</a:t>
            </a:r>
          </a:p>
          <a:p>
            <a:pPr marL="0" indent="0" fontAlgn="base">
              <a:buNone/>
            </a:pPr>
            <a:r>
              <a:rPr lang="en-US">
                <a:solidFill>
                  <a:srgbClr val="FF0000"/>
                </a:solidFill>
              </a:rPr>
              <a:t>​</a:t>
            </a:r>
          </a:p>
          <a:p>
            <a:pPr marL="0" indent="0" fontAlgn="base">
              <a:buNone/>
            </a:pPr>
            <a:r>
              <a:rPr lang="en-US" b="1">
                <a:solidFill>
                  <a:srgbClr val="FF0000"/>
                </a:solidFill>
              </a:rPr>
              <a:t>Kristin Dickerson</a:t>
            </a:r>
            <a:r>
              <a:rPr lang="en-US">
                <a:solidFill>
                  <a:srgbClr val="FF0000"/>
                </a:solidFill>
              </a:rPr>
              <a:t>​</a:t>
            </a:r>
          </a:p>
          <a:p>
            <a:pPr marL="0" indent="0" fontAlgn="base">
              <a:buNone/>
            </a:pPr>
            <a:r>
              <a:rPr lang="en-US">
                <a:solidFill>
                  <a:srgbClr val="FF0000"/>
                </a:solidFill>
              </a:rPr>
              <a:t>Duke AHEAD Coordinator</a:t>
            </a:r>
          </a:p>
          <a:p>
            <a:pPr marL="0" indent="0">
              <a:buNone/>
            </a:pPr>
            <a:endParaRPr lang="en-US"/>
          </a:p>
        </p:txBody>
      </p:sp>
    </p:spTree>
    <p:extLst>
      <p:ext uri="{BB962C8B-B14F-4D97-AF65-F5344CB8AC3E}">
        <p14:creationId xmlns:p14="http://schemas.microsoft.com/office/powerpoint/2010/main" val="437285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135D5E84-21F6-43BB-A194-E6F94CA228E8}"/>
              </a:ext>
            </a:extLst>
          </p:cNvPr>
          <p:cNvSpPr>
            <a:spLocks noGrp="1"/>
          </p:cNvSpPr>
          <p:nvPr>
            <p:ph type="body" idx="2"/>
          </p:nvPr>
        </p:nvSpPr>
        <p:spPr/>
        <p:txBody>
          <a:bodyPr/>
          <a:lstStyle/>
          <a:p>
            <a:endParaRPr lang="en-US"/>
          </a:p>
        </p:txBody>
      </p:sp>
      <p:sp>
        <p:nvSpPr>
          <p:cNvPr id="9" name="Content Placeholder 2">
            <a:extLst>
              <a:ext uri="{FF2B5EF4-FFF2-40B4-BE49-F238E27FC236}">
                <a16:creationId xmlns:a16="http://schemas.microsoft.com/office/drawing/2014/main" id="{74A2B086-852C-40FE-8D0F-A9CF3F6FA065}"/>
              </a:ext>
            </a:extLst>
          </p:cNvPr>
          <p:cNvSpPr>
            <a:spLocks noGrp="1"/>
          </p:cNvSpPr>
          <p:nvPr>
            <p:ph sz="quarter" idx="1"/>
          </p:nvPr>
        </p:nvSpPr>
        <p:spPr/>
        <p:txBody>
          <a:bodyPr>
            <a:normAutofit/>
          </a:bodyPr>
          <a:lstStyle/>
          <a:p>
            <a:pPr>
              <a:lnSpc>
                <a:spcPct val="90000"/>
              </a:lnSpc>
            </a:pPr>
            <a:r>
              <a:rPr lang="en-US" sz="1900" dirty="0"/>
              <a:t>Welcome</a:t>
            </a:r>
          </a:p>
          <a:p>
            <a:pPr>
              <a:lnSpc>
                <a:spcPct val="90000"/>
              </a:lnSpc>
            </a:pPr>
            <a:r>
              <a:rPr lang="en-US" sz="1900" dirty="0"/>
              <a:t>Well-being moment and icebreaker</a:t>
            </a:r>
          </a:p>
          <a:p>
            <a:pPr>
              <a:lnSpc>
                <a:spcPct val="90000"/>
              </a:lnSpc>
            </a:pPr>
            <a:r>
              <a:rPr lang="en-US" sz="1900" dirty="0"/>
              <a:t>Rethinking the happy hour</a:t>
            </a:r>
          </a:p>
          <a:p>
            <a:pPr>
              <a:lnSpc>
                <a:spcPct val="90000"/>
              </a:lnSpc>
            </a:pPr>
            <a:r>
              <a:rPr lang="en-US" sz="1900" dirty="0"/>
              <a:t>Our present state (how are we feeling right now) and our hopes for the future</a:t>
            </a:r>
          </a:p>
          <a:p>
            <a:pPr>
              <a:lnSpc>
                <a:spcPct val="90000"/>
              </a:lnSpc>
            </a:pPr>
            <a:r>
              <a:rPr lang="en-US" sz="1900" dirty="0"/>
              <a:t>Enhancing personal well-being activities – </a:t>
            </a:r>
            <a:r>
              <a:rPr lang="en-US" sz="1900" dirty="0">
                <a:solidFill>
                  <a:srgbClr val="FF0000"/>
                </a:solidFill>
              </a:rPr>
              <a:t>Select 2 or 3 as time allows</a:t>
            </a:r>
          </a:p>
          <a:p>
            <a:pPr lvl="1">
              <a:lnSpc>
                <a:spcPct val="90000"/>
              </a:lnSpc>
            </a:pPr>
            <a:r>
              <a:rPr lang="en-US" sz="1900" dirty="0"/>
              <a:t>Balancing competing priorities</a:t>
            </a:r>
          </a:p>
          <a:p>
            <a:pPr lvl="1">
              <a:lnSpc>
                <a:spcPct val="90000"/>
              </a:lnSpc>
            </a:pPr>
            <a:r>
              <a:rPr lang="en-US" sz="1900" dirty="0"/>
              <a:t>Living in the circle of influence</a:t>
            </a:r>
          </a:p>
          <a:p>
            <a:pPr lvl="1">
              <a:lnSpc>
                <a:spcPct val="90000"/>
              </a:lnSpc>
            </a:pPr>
            <a:r>
              <a:rPr lang="en-US" sz="1900" dirty="0"/>
              <a:t>Engaging in reflection</a:t>
            </a:r>
          </a:p>
          <a:p>
            <a:pPr lvl="1">
              <a:lnSpc>
                <a:spcPct val="90000"/>
              </a:lnSpc>
            </a:pPr>
            <a:r>
              <a:rPr lang="en-US" sz="1900" dirty="0"/>
              <a:t>Limiting screen time</a:t>
            </a:r>
          </a:p>
          <a:p>
            <a:pPr lvl="1">
              <a:lnSpc>
                <a:spcPct val="90000"/>
              </a:lnSpc>
            </a:pPr>
            <a:r>
              <a:rPr lang="en-US" sz="1900" dirty="0"/>
              <a:t>Expressing gratitude</a:t>
            </a:r>
          </a:p>
          <a:p>
            <a:pPr>
              <a:lnSpc>
                <a:spcPct val="90000"/>
              </a:lnSpc>
            </a:pPr>
            <a:r>
              <a:rPr lang="en-US" sz="1900" dirty="0"/>
              <a:t>Thriving together</a:t>
            </a:r>
          </a:p>
          <a:p>
            <a:pPr>
              <a:lnSpc>
                <a:spcPct val="90000"/>
              </a:lnSpc>
            </a:pPr>
            <a:r>
              <a:rPr lang="en-US" sz="1900" dirty="0"/>
              <a:t>Wrap Up</a:t>
            </a:r>
          </a:p>
          <a:p>
            <a:pPr lvl="1">
              <a:lnSpc>
                <a:spcPct val="90000"/>
              </a:lnSpc>
            </a:pPr>
            <a:endParaRPr lang="en-US" sz="1900" dirty="0"/>
          </a:p>
          <a:p>
            <a:pPr>
              <a:lnSpc>
                <a:spcPct val="90000"/>
              </a:lnSpc>
            </a:pPr>
            <a:endParaRPr lang="en-US" sz="1900" dirty="0"/>
          </a:p>
        </p:txBody>
      </p:sp>
      <p:sp>
        <p:nvSpPr>
          <p:cNvPr id="2" name="Title 1">
            <a:extLst>
              <a:ext uri="{FF2B5EF4-FFF2-40B4-BE49-F238E27FC236}">
                <a16:creationId xmlns:a16="http://schemas.microsoft.com/office/drawing/2014/main" id="{B9627186-8195-4DB9-B751-D16966774AC3}"/>
              </a:ext>
            </a:extLst>
          </p:cNvPr>
          <p:cNvSpPr>
            <a:spLocks noGrp="1"/>
          </p:cNvSpPr>
          <p:nvPr>
            <p:ph type="title"/>
          </p:nvPr>
        </p:nvSpPr>
        <p:spPr/>
        <p:txBody>
          <a:bodyPr anchor="ctr">
            <a:normAutofit/>
          </a:bodyPr>
          <a:lstStyle/>
          <a:p>
            <a:r>
              <a:rPr lang="en-US"/>
              <a:t>Agenda</a:t>
            </a:r>
          </a:p>
        </p:txBody>
      </p:sp>
    </p:spTree>
    <p:extLst>
      <p:ext uri="{BB962C8B-B14F-4D97-AF65-F5344CB8AC3E}">
        <p14:creationId xmlns:p14="http://schemas.microsoft.com/office/powerpoint/2010/main" val="1660465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5D38-0873-C14B-A41E-B2F5BEDBA93D}"/>
              </a:ext>
            </a:extLst>
          </p:cNvPr>
          <p:cNvSpPr>
            <a:spLocks noGrp="1"/>
          </p:cNvSpPr>
          <p:nvPr>
            <p:ph type="title"/>
          </p:nvPr>
        </p:nvSpPr>
        <p:spPr/>
        <p:txBody>
          <a:bodyPr/>
          <a:lstStyle/>
          <a:p>
            <a:r>
              <a:rPr lang="en-US" dirty="0"/>
              <a:t>Welcome to the Happy Hour</a:t>
            </a:r>
          </a:p>
        </p:txBody>
      </p:sp>
      <p:sp>
        <p:nvSpPr>
          <p:cNvPr id="5" name="Text Placeholder 4">
            <a:extLst>
              <a:ext uri="{FF2B5EF4-FFF2-40B4-BE49-F238E27FC236}">
                <a16:creationId xmlns:a16="http://schemas.microsoft.com/office/drawing/2014/main" id="{47C0C684-CBF1-514A-AEC7-ABC84EB989EE}"/>
              </a:ext>
            </a:extLst>
          </p:cNvPr>
          <p:cNvSpPr>
            <a:spLocks noGrp="1"/>
          </p:cNvSpPr>
          <p:nvPr>
            <p:ph type="body" sz="quarter" idx="12"/>
          </p:nvPr>
        </p:nvSpPr>
        <p:spPr>
          <a:xfrm>
            <a:off x="6347012" y="1143000"/>
            <a:ext cx="5578288" cy="5626099"/>
          </a:xfrm>
        </p:spPr>
        <p:txBody>
          <a:bodyPr vert="horz" lIns="91440" tIns="45720" rIns="91440" bIns="45720" rtlCol="0" anchor="t">
            <a:normAutofit/>
          </a:bodyPr>
          <a:lstStyle/>
          <a:p>
            <a:pPr marL="342900" indent="-342900">
              <a:buFont typeface="Arial" panose="020B0604020202020204" pitchFamily="34" charset="0"/>
              <a:buChar char="•"/>
            </a:pPr>
            <a:r>
              <a:rPr lang="en-US" dirty="0"/>
              <a:t>Use your chat function to respond to questions.</a:t>
            </a:r>
            <a:endParaRPr lang="en-US" dirty="0">
              <a:cs typeface="Calibri"/>
            </a:endParaRPr>
          </a:p>
          <a:p>
            <a:pPr marL="342900" indent="-342900">
              <a:buFont typeface="Arial" panose="020B0604020202020204" pitchFamily="34" charset="0"/>
              <a:buChar char="•"/>
            </a:pPr>
            <a:r>
              <a:rPr lang="en-US" dirty="0"/>
              <a:t>Show your face on video.</a:t>
            </a:r>
            <a:endParaRPr lang="en-US" dirty="0">
              <a:cs typeface="Calibri" panose="020F0502020204030204"/>
            </a:endParaRPr>
          </a:p>
          <a:p>
            <a:pPr marL="342900" indent="-342900">
              <a:buFont typeface="Arial" panose="020B0604020202020204" pitchFamily="34" charset="0"/>
              <a:buChar char="•"/>
            </a:pPr>
            <a:r>
              <a:rPr lang="en-US" dirty="0"/>
              <a:t>This is an informal gathering. Feel free to mute your mic and turn off your camera if you need to step away.</a:t>
            </a:r>
          </a:p>
        </p:txBody>
      </p:sp>
      <p:pic>
        <p:nvPicPr>
          <p:cNvPr id="8" name="Picture 2" descr="A picture containing text, person, indoor, computer&#10;&#10;Description automatically generated">
            <a:extLst>
              <a:ext uri="{FF2B5EF4-FFF2-40B4-BE49-F238E27FC236}">
                <a16:creationId xmlns:a16="http://schemas.microsoft.com/office/drawing/2014/main" id="{F2D8C1F8-BF9F-40C4-BA39-D917793B4A2E}"/>
              </a:ext>
            </a:extLst>
          </p:cNvPr>
          <p:cNvPicPr>
            <a:picLocks noGrp="1" noChangeAspect="1" noChangeArrowheads="1"/>
          </p:cNvPicPr>
          <p:nvPr>
            <p:ph type="pic" sz="quarter" idx="11"/>
          </p:nvPr>
        </p:nvPicPr>
        <p:blipFill rotWithShape="1">
          <a:blip r:embed="rId3"/>
          <a:srcRect l="32743" t="497" r="10619" b="3980"/>
          <a:stretch/>
        </p:blipFill>
        <p:spPr bwMode="auto">
          <a:xfrm>
            <a:off x="0" y="0"/>
            <a:ext cx="6099161" cy="6858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52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950CB-5208-4B02-BF97-6A2A34930B7D}"/>
              </a:ext>
            </a:extLst>
          </p:cNvPr>
          <p:cNvSpPr>
            <a:spLocks noGrp="1"/>
          </p:cNvSpPr>
          <p:nvPr>
            <p:ph type="title"/>
          </p:nvPr>
        </p:nvSpPr>
        <p:spPr/>
        <p:txBody>
          <a:bodyPr/>
          <a:lstStyle/>
          <a:p>
            <a:r>
              <a:rPr lang="en-US"/>
              <a:t>Well-being Moment</a:t>
            </a:r>
          </a:p>
        </p:txBody>
      </p:sp>
      <p:sp>
        <p:nvSpPr>
          <p:cNvPr id="3" name="Content Placeholder 2">
            <a:extLst>
              <a:ext uri="{FF2B5EF4-FFF2-40B4-BE49-F238E27FC236}">
                <a16:creationId xmlns:a16="http://schemas.microsoft.com/office/drawing/2014/main" id="{5B91E731-9A99-4C46-90CE-34FBFE038B25}"/>
              </a:ext>
            </a:extLst>
          </p:cNvPr>
          <p:cNvSpPr>
            <a:spLocks noGrp="1"/>
          </p:cNvSpPr>
          <p:nvPr>
            <p:ph type="body" sz="quarter" idx="12"/>
          </p:nvPr>
        </p:nvSpPr>
        <p:spPr/>
        <p:txBody>
          <a:bodyPr vert="horz" lIns="91440" tIns="45720" rIns="91440" bIns="45720" rtlCol="0" anchor="t">
            <a:normAutofit/>
          </a:bodyPr>
          <a:lstStyle/>
          <a:p>
            <a:r>
              <a:rPr lang="en-US"/>
              <a:t>Spend 1 minute thinking about a person you are grateful for and make a plan to reach out to this person after this happy hour!</a:t>
            </a:r>
          </a:p>
        </p:txBody>
      </p:sp>
      <p:pic>
        <p:nvPicPr>
          <p:cNvPr id="9" name="Picture Placeholder 8">
            <a:extLst>
              <a:ext uri="{FF2B5EF4-FFF2-40B4-BE49-F238E27FC236}">
                <a16:creationId xmlns:a16="http://schemas.microsoft.com/office/drawing/2014/main" id="{ABFF8003-3685-4281-BE70-DBBE158B6C43}"/>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20370" r="20370"/>
          <a:stretch>
            <a:fillRect/>
          </a:stretch>
        </p:blipFill>
        <p:spPr/>
      </p:pic>
      <p:sp>
        <p:nvSpPr>
          <p:cNvPr id="7" name="Footer Placeholder 6">
            <a:extLst>
              <a:ext uri="{FF2B5EF4-FFF2-40B4-BE49-F238E27FC236}">
                <a16:creationId xmlns:a16="http://schemas.microsoft.com/office/drawing/2014/main" id="{5DAB076A-2C62-40ED-8641-6884459E237B}"/>
              </a:ext>
            </a:extLst>
          </p:cNvPr>
          <p:cNvSpPr>
            <a:spLocks noGrp="1"/>
          </p:cNvSpPr>
          <p:nvPr>
            <p:ph type="ftr" sz="quarter" idx="13"/>
          </p:nvPr>
        </p:nvSpPr>
        <p:spPr>
          <a:xfrm>
            <a:off x="6096000" y="6583680"/>
            <a:ext cx="7315200" cy="274320"/>
          </a:xfrm>
        </p:spPr>
        <p:txBody>
          <a:bodyPr/>
          <a:lstStyle/>
          <a:p>
            <a:r>
              <a:rPr lang="en-US" sz="800"/>
              <a:t>Photo by </a:t>
            </a:r>
            <a:r>
              <a:rPr lang="en-US" sz="800" b="1">
                <a:hlinkClick r:id="rId4"/>
              </a:rPr>
              <a:t>Andrea </a:t>
            </a:r>
            <a:r>
              <a:rPr lang="en-US" sz="800" b="1" err="1">
                <a:hlinkClick r:id="rId4"/>
              </a:rPr>
              <a:t>Piacquadio</a:t>
            </a:r>
            <a:r>
              <a:rPr lang="en-US" sz="800"/>
              <a:t> from </a:t>
            </a:r>
            <a:r>
              <a:rPr lang="en-US" sz="800" b="1" err="1">
                <a:hlinkClick r:id="rId5"/>
              </a:rPr>
              <a:t>Pexels</a:t>
            </a:r>
            <a:endParaRPr lang="en-US" sz="800"/>
          </a:p>
        </p:txBody>
      </p:sp>
    </p:spTree>
    <p:extLst>
      <p:ext uri="{BB962C8B-B14F-4D97-AF65-F5344CB8AC3E}">
        <p14:creationId xmlns:p14="http://schemas.microsoft.com/office/powerpoint/2010/main" val="275936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645764-95B4-4812-A902-0DDEE2825F90}"/>
              </a:ext>
            </a:extLst>
          </p:cNvPr>
          <p:cNvSpPr>
            <a:spLocks noGrp="1"/>
          </p:cNvSpPr>
          <p:nvPr>
            <p:ph type="title"/>
          </p:nvPr>
        </p:nvSpPr>
        <p:spPr/>
        <p:txBody>
          <a:bodyPr>
            <a:normAutofit/>
          </a:bodyPr>
          <a:lstStyle/>
          <a:p>
            <a:r>
              <a:rPr lang="en-US"/>
              <a:t>Icebreaker: 3 Things in Common</a:t>
            </a:r>
          </a:p>
        </p:txBody>
      </p:sp>
      <p:sp>
        <p:nvSpPr>
          <p:cNvPr id="6" name="Content Placeholder 5">
            <a:extLst>
              <a:ext uri="{FF2B5EF4-FFF2-40B4-BE49-F238E27FC236}">
                <a16:creationId xmlns:a16="http://schemas.microsoft.com/office/drawing/2014/main" id="{14C4AEEA-6E57-4F83-8C54-854A4D10896F}"/>
              </a:ext>
            </a:extLst>
          </p:cNvPr>
          <p:cNvSpPr>
            <a:spLocks noGrp="1"/>
          </p:cNvSpPr>
          <p:nvPr>
            <p:ph sz="half" idx="1"/>
          </p:nvPr>
        </p:nvSpPr>
        <p:spPr>
          <a:xfrm>
            <a:off x="838200" y="2001044"/>
            <a:ext cx="5181600" cy="3454400"/>
          </a:xfrm>
        </p:spPr>
        <p:txBody>
          <a:bodyPr/>
          <a:lstStyle/>
          <a:p>
            <a:r>
              <a:rPr lang="en-US"/>
              <a:t>I will pair you with another participant </a:t>
            </a:r>
            <a:r>
              <a:rPr lang="en-US">
                <a:solidFill>
                  <a:srgbClr val="FF0000"/>
                </a:solidFill>
              </a:rPr>
              <a:t>in a breakout room OR in the chat.</a:t>
            </a:r>
          </a:p>
          <a:p>
            <a:r>
              <a:rPr lang="en-US"/>
              <a:t>You will have 5 minutes to chat and discover 3 things you have in common.</a:t>
            </a:r>
          </a:p>
          <a:p>
            <a:r>
              <a:rPr lang="en-US"/>
              <a:t>After 5 minutes, we will get back together and share what we’ve learned with the larger group.</a:t>
            </a:r>
          </a:p>
        </p:txBody>
      </p:sp>
      <p:pic>
        <p:nvPicPr>
          <p:cNvPr id="8" name="Content Placeholder 7" descr="A picture containing person, indoor, computer&#10;&#10;Description automatically generated">
            <a:extLst>
              <a:ext uri="{FF2B5EF4-FFF2-40B4-BE49-F238E27FC236}">
                <a16:creationId xmlns:a16="http://schemas.microsoft.com/office/drawing/2014/main" id="{159A2973-6E49-4A08-814E-E55302D9823D}"/>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001044"/>
            <a:ext cx="5181600" cy="3454400"/>
          </a:xfrm>
        </p:spPr>
      </p:pic>
      <p:sp>
        <p:nvSpPr>
          <p:cNvPr id="9" name="Footer Placeholder 8">
            <a:extLst>
              <a:ext uri="{FF2B5EF4-FFF2-40B4-BE49-F238E27FC236}">
                <a16:creationId xmlns:a16="http://schemas.microsoft.com/office/drawing/2014/main" id="{DE62287B-0AF8-4813-9F67-B9037F2FA504}"/>
              </a:ext>
            </a:extLst>
          </p:cNvPr>
          <p:cNvSpPr>
            <a:spLocks noGrp="1"/>
          </p:cNvSpPr>
          <p:nvPr>
            <p:ph type="ftr" sz="quarter" idx="11"/>
          </p:nvPr>
        </p:nvSpPr>
        <p:spPr>
          <a:xfrm>
            <a:off x="9410700" y="5638799"/>
            <a:ext cx="1943100" cy="265177"/>
          </a:xfrm>
        </p:spPr>
        <p:txBody>
          <a:bodyPr/>
          <a:lstStyle/>
          <a:p>
            <a:r>
              <a:rPr lang="en-US" sz="800"/>
              <a:t>Photo by </a:t>
            </a:r>
            <a:r>
              <a:rPr lang="en-US" sz="800" b="1">
                <a:hlinkClick r:id="rId4"/>
              </a:rPr>
              <a:t>Christina </a:t>
            </a:r>
            <a:r>
              <a:rPr lang="en-US" sz="800" b="1" err="1">
                <a:hlinkClick r:id="rId4"/>
              </a:rPr>
              <a:t>Morillo</a:t>
            </a:r>
            <a:r>
              <a:rPr lang="en-US" sz="800"/>
              <a:t> from </a:t>
            </a:r>
            <a:r>
              <a:rPr lang="en-US" sz="800" b="1" err="1">
                <a:hlinkClick r:id="rId5"/>
              </a:rPr>
              <a:t>Pexels</a:t>
            </a:r>
            <a:endParaRPr lang="en-US" sz="800"/>
          </a:p>
        </p:txBody>
      </p:sp>
    </p:spTree>
    <p:extLst>
      <p:ext uri="{BB962C8B-B14F-4D97-AF65-F5344CB8AC3E}">
        <p14:creationId xmlns:p14="http://schemas.microsoft.com/office/powerpoint/2010/main" val="846150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CC79C47-A5BA-424F-AC40-18E753D47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6727" y="1481024"/>
            <a:ext cx="6838545" cy="489743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797C3B28-8101-435D-B1E0-E3CD8050CEDF}"/>
              </a:ext>
            </a:extLst>
          </p:cNvPr>
          <p:cNvSpPr>
            <a:spLocks noGrp="1"/>
          </p:cNvSpPr>
          <p:nvPr>
            <p:ph type="title"/>
          </p:nvPr>
        </p:nvSpPr>
        <p:spPr/>
        <p:txBody>
          <a:bodyPr/>
          <a:lstStyle/>
          <a:p>
            <a:r>
              <a:rPr lang="en-US"/>
              <a:t>Where can you spend a happy hour?</a:t>
            </a:r>
          </a:p>
        </p:txBody>
      </p:sp>
    </p:spTree>
    <p:extLst>
      <p:ext uri="{BB962C8B-B14F-4D97-AF65-F5344CB8AC3E}">
        <p14:creationId xmlns:p14="http://schemas.microsoft.com/office/powerpoint/2010/main" val="840675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B4C97-A3D5-4C4F-A413-FA9216051ED3}"/>
              </a:ext>
            </a:extLst>
          </p:cNvPr>
          <p:cNvSpPr>
            <a:spLocks noGrp="1"/>
          </p:cNvSpPr>
          <p:nvPr>
            <p:ph type="title"/>
          </p:nvPr>
        </p:nvSpPr>
        <p:spPr/>
        <p:txBody>
          <a:bodyPr>
            <a:normAutofit fontScale="90000"/>
          </a:bodyPr>
          <a:lstStyle/>
          <a:p>
            <a:r>
              <a:rPr lang="en-US"/>
              <a:t>How does this picture make you feel?</a:t>
            </a:r>
          </a:p>
        </p:txBody>
      </p:sp>
      <p:sp>
        <p:nvSpPr>
          <p:cNvPr id="4" name="Text Placeholder 3">
            <a:extLst>
              <a:ext uri="{FF2B5EF4-FFF2-40B4-BE49-F238E27FC236}">
                <a16:creationId xmlns:a16="http://schemas.microsoft.com/office/drawing/2014/main" id="{F760AF8F-621F-4587-82E0-CC94E63890D4}"/>
              </a:ext>
            </a:extLst>
          </p:cNvPr>
          <p:cNvSpPr>
            <a:spLocks noGrp="1"/>
          </p:cNvSpPr>
          <p:nvPr>
            <p:ph type="body" sz="quarter" idx="12"/>
          </p:nvPr>
        </p:nvSpPr>
        <p:spPr/>
        <p:txBody>
          <a:bodyPr/>
          <a:lstStyle/>
          <a:p>
            <a:pPr marL="342900" indent="-342900">
              <a:buFont typeface="Arial" panose="020B0604020202020204" pitchFamily="34" charset="0"/>
              <a:buChar char="•"/>
            </a:pPr>
            <a:endParaRPr lang="en-US"/>
          </a:p>
        </p:txBody>
      </p:sp>
      <p:pic>
        <p:nvPicPr>
          <p:cNvPr id="7" name="Picture 2">
            <a:extLst>
              <a:ext uri="{FF2B5EF4-FFF2-40B4-BE49-F238E27FC236}">
                <a16:creationId xmlns:a16="http://schemas.microsoft.com/office/drawing/2014/main" id="{57A15AB1-71D5-4366-A6E5-F541590607A5}"/>
              </a:ext>
            </a:extLst>
          </p:cNvPr>
          <p:cNvPicPr>
            <a:picLocks noGrp="1" noChangeAspect="1" noChangeArrowheads="1"/>
          </p:cNvPicPr>
          <p:nvPr>
            <p:ph type="pic" sz="quarter" idx="11"/>
          </p:nvPr>
        </p:nvPicPr>
        <p:blipFill rotWithShape="1">
          <a:blip r:embed="rId3">
            <a:extLst>
              <a:ext uri="{28A0092B-C50C-407E-A947-70E740481C1C}">
                <a14:useLocalDpi xmlns:a14="http://schemas.microsoft.com/office/drawing/2010/main" val="0"/>
              </a:ext>
            </a:extLst>
          </a:blip>
          <a:srcRect l="20370" r="20370"/>
          <a:stretch/>
        </p:blipFill>
        <p:spPr bwMode="auto">
          <a:xfrm>
            <a:off x="6111875" y="0"/>
            <a:ext cx="6096000" cy="6858000"/>
          </a:xfrm>
          <a:prstGeom prst="rect">
            <a:avLst/>
          </a:prstGeom>
          <a:solidFill>
            <a:srgbClr val="FFFFFF"/>
          </a:solidFill>
        </p:spPr>
      </p:pic>
      <p:sp>
        <p:nvSpPr>
          <p:cNvPr id="5" name="Footer Placeholder 4">
            <a:extLst>
              <a:ext uri="{FF2B5EF4-FFF2-40B4-BE49-F238E27FC236}">
                <a16:creationId xmlns:a16="http://schemas.microsoft.com/office/drawing/2014/main" id="{955EA393-64CB-4956-8196-421B8BAC2B83}"/>
              </a:ext>
            </a:extLst>
          </p:cNvPr>
          <p:cNvSpPr>
            <a:spLocks noGrp="1"/>
          </p:cNvSpPr>
          <p:nvPr>
            <p:ph type="ftr" sz="quarter" idx="13"/>
          </p:nvPr>
        </p:nvSpPr>
        <p:spPr>
          <a:xfrm>
            <a:off x="4305300" y="6339839"/>
            <a:ext cx="2587626" cy="345441"/>
          </a:xfrm>
        </p:spPr>
        <p:txBody>
          <a:bodyPr/>
          <a:lstStyle/>
          <a:p>
            <a:r>
              <a:rPr lang="en-US" sz="800"/>
              <a:t>Photo by </a:t>
            </a:r>
            <a:r>
              <a:rPr lang="en-US" sz="800" err="1"/>
              <a:t>Engin</a:t>
            </a:r>
            <a:r>
              <a:rPr lang="en-US" sz="800"/>
              <a:t> </a:t>
            </a:r>
            <a:r>
              <a:rPr lang="en-US" sz="800" err="1"/>
              <a:t>Akyurt</a:t>
            </a:r>
            <a:r>
              <a:rPr lang="en-US" sz="800"/>
              <a:t> on </a:t>
            </a:r>
            <a:r>
              <a:rPr lang="en-US" sz="800" err="1"/>
              <a:t>Unsplash</a:t>
            </a:r>
            <a:endParaRPr lang="en-US" sz="800"/>
          </a:p>
        </p:txBody>
      </p:sp>
    </p:spTree>
    <p:extLst>
      <p:ext uri="{BB962C8B-B14F-4D97-AF65-F5344CB8AC3E}">
        <p14:creationId xmlns:p14="http://schemas.microsoft.com/office/powerpoint/2010/main" val="548454332"/>
      </p:ext>
    </p:extLst>
  </p:cSld>
  <p:clrMapOvr>
    <a:masterClrMapping/>
  </p:clrMapOvr>
</p:sld>
</file>

<file path=ppt/theme/theme1.xml><?xml version="1.0" encoding="utf-8"?>
<a:theme xmlns:a="http://schemas.openxmlformats.org/drawingml/2006/main" name="Custom Design">
  <a:themeElements>
    <a:clrScheme name="Custom 1">
      <a:dk1>
        <a:srgbClr val="000000"/>
      </a:dk1>
      <a:lt1>
        <a:srgbClr val="FFFFFF"/>
      </a:lt1>
      <a:dk2>
        <a:srgbClr val="545454"/>
      </a:dk2>
      <a:lt2>
        <a:srgbClr val="C8C8C8"/>
      </a:lt2>
      <a:accent1>
        <a:srgbClr val="007E66"/>
      </a:accent1>
      <a:accent2>
        <a:srgbClr val="95509D"/>
      </a:accent2>
      <a:accent3>
        <a:srgbClr val="2EB135"/>
      </a:accent3>
      <a:accent4>
        <a:srgbClr val="FFC82E"/>
      </a:accent4>
      <a:accent5>
        <a:srgbClr val="00A0DE"/>
      </a:accent5>
      <a:accent6>
        <a:srgbClr val="8EDD00"/>
      </a:accent6>
      <a:hlink>
        <a:srgbClr val="00A0DE"/>
      </a:hlink>
      <a:folHlink>
        <a:srgbClr val="9550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err="1" smtClean="0">
            <a:latin typeface="Calibri" panose="020F0502020204030204" pitchFamily="34" charset="0"/>
            <a:cs typeface="Calibri" panose="020F0502020204030204" pitchFamily="34" charset="0"/>
          </a:defRPr>
        </a:defPPr>
      </a:lstStyle>
    </a:txDef>
  </a:objectDefaults>
  <a:extraClrSchemeLst/>
  <a:extLst>
    <a:ext uri="{05A4C25C-085E-4340-85A3-A5531E510DB2}">
      <thm15:themeFamily xmlns:thm15="http://schemas.microsoft.com/office/thememl/2012/main" name="ACP Corporate Template 2019 copy" id="{A4105CEF-A1BE-274D-B938-4E40118909CE}" vid="{78B6EE56-AC38-2943-9CCB-83313E3521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TotalTime>
  <Words>1315</Words>
  <Application>Microsoft Office PowerPoint</Application>
  <PresentationFormat>Widescreen</PresentationFormat>
  <Paragraphs>122</Paragraphs>
  <Slides>18</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Tw Cen MT</vt:lpstr>
      <vt:lpstr>Custom Design</vt:lpstr>
      <vt:lpstr>Presenter Instructions</vt:lpstr>
      <vt:lpstr>Title of Happy Hour/Community Get Together</vt:lpstr>
      <vt:lpstr>Meet Our Host</vt:lpstr>
      <vt:lpstr>Agenda</vt:lpstr>
      <vt:lpstr>Welcome to the Happy Hour</vt:lpstr>
      <vt:lpstr>Well-being Moment</vt:lpstr>
      <vt:lpstr>Icebreaker: 3 Things in Common</vt:lpstr>
      <vt:lpstr>Where can you spend a happy hour?</vt:lpstr>
      <vt:lpstr>How does this picture make you feel?</vt:lpstr>
      <vt:lpstr>Share a wish you have for the future.</vt:lpstr>
      <vt:lpstr>Balancing Priorities</vt:lpstr>
      <vt:lpstr>What are things you can embrace or let go of moving forward?</vt:lpstr>
      <vt:lpstr>Living in the Circle of Influence</vt:lpstr>
      <vt:lpstr>How do you engage in reflection?</vt:lpstr>
      <vt:lpstr>Making Technology Work for You</vt:lpstr>
      <vt:lpstr>Gratitude</vt:lpstr>
      <vt:lpstr>To thrive during these present challenges, we will…</vt:lpstr>
      <vt:lpstr>Thank you for joining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Presenter Instructions</dc:title>
  <dc:creator>Clare Sipler</dc:creator>
  <cp:lastModifiedBy>Clare Sipler</cp:lastModifiedBy>
  <cp:revision>4</cp:revision>
  <dcterms:created xsi:type="dcterms:W3CDTF">2021-02-05T20:09:14Z</dcterms:created>
  <dcterms:modified xsi:type="dcterms:W3CDTF">2021-02-26T16:30:55Z</dcterms:modified>
</cp:coreProperties>
</file>