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18"/>
  </p:notesMasterIdLst>
  <p:sldIdLst>
    <p:sldId id="290" r:id="rId6"/>
    <p:sldId id="2563" r:id="rId7"/>
    <p:sldId id="256" r:id="rId8"/>
    <p:sldId id="2565" r:id="rId9"/>
    <p:sldId id="2567" r:id="rId10"/>
    <p:sldId id="2569" r:id="rId11"/>
    <p:sldId id="2571" r:id="rId12"/>
    <p:sldId id="2573" r:id="rId13"/>
    <p:sldId id="2575" r:id="rId14"/>
    <p:sldId id="2577" r:id="rId15"/>
    <p:sldId id="2579" r:id="rId16"/>
    <p:sldId id="25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FCB20D-9E86-F806-710B-CFFB9961695B}" name="Fehling, Kelty B." initials="FK" userId="S::kelty.fehling@va.gov::de8c5ce9-0bb3-4ca7-bd26-16fc13bfb324" providerId="AD"/>
  <p188:author id="{49E38E43-3C36-720D-956C-F8D9195FB559}" name="Turk, Joshua S. (Kentro)" initials="JT" userId="S::Joshua.Turk@va.gov::5f826017-5fbe-49bc-be1e-94ea98696577" providerId="AD"/>
  <p188:author id="{C355BD4A-BC0B-5FC9-A767-FD7CE64AF507}" name="Balsky, Tanya" initials="BT" userId="S::tbalsky@deloitte.com::83d0317c-7b33-41ab-a026-e6efe30e0324" providerId="AD"/>
  <p188:author id="{F3DC92AE-A457-F1A0-B660-18566BD98FE5}" name="Dinkins, Stephanie Ds" initials="SD" userId="S::Stephanie.Dinkins@va.gov::3af4bb68-9dd8-4aa4-a71e-0ba8770505f6" providerId="AD"/>
  <p188:author id="{890F24C7-DC5D-D099-7E81-8526C946B142}" name="Korte, Liz" initials="LK" userId="S::likorte@deloitte.com::4e00b886-5bc7-44e7-bec5-42784fc1a6c6" providerId="AD"/>
  <p188:author id="{84AC14D9-CCCD-6E84-9979-09B9CF6D8377}" name="Jimenez, Nicolette M. (Titan Alpha Llc)" initials="JL" userId="S::nicolette.jimenez@va.gov::7c5aac19-cf3a-4645-9b47-35ea1d4e1ff7" providerId="AD"/>
  <p188:author id="{591969FA-8215-CA25-6A68-5AFF6182B371}" name="Jimenez, Nikki" initials="NJ" userId="S::nijimenez@deloitte.com::ddee5369-8559-4acf-bbe3-367f136b8a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  <a:srgbClr val="0E2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57B7C-5A28-4141-A2BC-FE318D904FB5}" v="73" dt="2026-05-06T14:28:09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8" autoAdjust="0"/>
  </p:normalViewPr>
  <p:slideViewPr>
    <p:cSldViewPr snapToGrid="0">
      <p:cViewPr varScale="1">
        <p:scale>
          <a:sx n="93" d="100"/>
          <a:sy n="93" d="100"/>
        </p:scale>
        <p:origin x="12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nese, Michael" userId="f6cafbbf-8b7f-46d8-a088-b80887447fe3" providerId="ADAL" clId="{3C755BB8-9A84-4D19-AF08-7C2A8F04F188}"/>
    <pc:docChg chg="undo custSel addSld delSld modSld sldOrd">
      <pc:chgData name="Catanese, Michael" userId="f6cafbbf-8b7f-46d8-a088-b80887447fe3" providerId="ADAL" clId="{3C755BB8-9A84-4D19-AF08-7C2A8F04F188}" dt="2026-05-06T19:58:29.312" v="416" actId="1076"/>
      <pc:docMkLst>
        <pc:docMk/>
      </pc:docMkLst>
      <pc:sldChg chg="addSp delSp modSp mod">
        <pc:chgData name="Catanese, Michael" userId="f6cafbbf-8b7f-46d8-a088-b80887447fe3" providerId="ADAL" clId="{3C755BB8-9A84-4D19-AF08-7C2A8F04F188}" dt="2026-05-06T13:32:15.210" v="114" actId="113"/>
        <pc:sldMkLst>
          <pc:docMk/>
          <pc:sldMk cId="1770558935" sldId="256"/>
        </pc:sldMkLst>
        <pc:spChg chg="del mod">
          <ac:chgData name="Catanese, Michael" userId="f6cafbbf-8b7f-46d8-a088-b80887447fe3" providerId="ADAL" clId="{3C755BB8-9A84-4D19-AF08-7C2A8F04F188}" dt="2026-05-06T13:30:24.045" v="75" actId="478"/>
          <ac:spMkLst>
            <pc:docMk/>
            <pc:sldMk cId="1770558935" sldId="256"/>
            <ac:spMk id="2" creationId="{8C8C542E-D17A-05C9-641A-48824B07C4B4}"/>
          </ac:spMkLst>
        </pc:spChg>
        <pc:spChg chg="mod">
          <ac:chgData name="Catanese, Michael" userId="f6cafbbf-8b7f-46d8-a088-b80887447fe3" providerId="ADAL" clId="{3C755BB8-9A84-4D19-AF08-7C2A8F04F188}" dt="2026-05-06T13:31:13.122" v="108" actId="1076"/>
          <ac:spMkLst>
            <pc:docMk/>
            <pc:sldMk cId="1770558935" sldId="256"/>
            <ac:spMk id="3" creationId="{C60B8472-A59E-C850-76E7-989F8796B8CB}"/>
          </ac:spMkLst>
        </pc:spChg>
        <pc:spChg chg="add del mod">
          <ac:chgData name="Catanese, Michael" userId="f6cafbbf-8b7f-46d8-a088-b80887447fe3" providerId="ADAL" clId="{3C755BB8-9A84-4D19-AF08-7C2A8F04F188}" dt="2026-05-06T13:30:27.056" v="76" actId="478"/>
          <ac:spMkLst>
            <pc:docMk/>
            <pc:sldMk cId="1770558935" sldId="256"/>
            <ac:spMk id="6" creationId="{AE24A2C7-0DCB-4272-42F6-160638D699D9}"/>
          </ac:spMkLst>
        </pc:spChg>
        <pc:spChg chg="add mod">
          <ac:chgData name="Catanese, Michael" userId="f6cafbbf-8b7f-46d8-a088-b80887447fe3" providerId="ADAL" clId="{3C755BB8-9A84-4D19-AF08-7C2A8F04F188}" dt="2026-05-06T13:32:15.210" v="114" actId="113"/>
          <ac:spMkLst>
            <pc:docMk/>
            <pc:sldMk cId="1770558935" sldId="256"/>
            <ac:spMk id="8" creationId="{7642C13A-EDD2-7395-853C-765033A0C12F}"/>
          </ac:spMkLst>
        </pc:spChg>
      </pc:sldChg>
      <pc:sldChg chg="del">
        <pc:chgData name="Catanese, Michael" userId="f6cafbbf-8b7f-46d8-a088-b80887447fe3" providerId="ADAL" clId="{3C755BB8-9A84-4D19-AF08-7C2A8F04F188}" dt="2026-05-06T13:52:02.730" v="240" actId="47"/>
        <pc:sldMkLst>
          <pc:docMk/>
          <pc:sldMk cId="2891290565" sldId="257"/>
        </pc:sldMkLst>
      </pc:sldChg>
      <pc:sldChg chg="del">
        <pc:chgData name="Catanese, Michael" userId="f6cafbbf-8b7f-46d8-a088-b80887447fe3" providerId="ADAL" clId="{3C755BB8-9A84-4D19-AF08-7C2A8F04F188}" dt="2026-05-06T13:44:36.044" v="167" actId="47"/>
        <pc:sldMkLst>
          <pc:docMk/>
          <pc:sldMk cId="2124123444" sldId="262"/>
        </pc:sldMkLst>
      </pc:sldChg>
      <pc:sldChg chg="del">
        <pc:chgData name="Catanese, Michael" userId="f6cafbbf-8b7f-46d8-a088-b80887447fe3" providerId="ADAL" clId="{3C755BB8-9A84-4D19-AF08-7C2A8F04F188}" dt="2026-05-06T13:44:32.945" v="165" actId="47"/>
        <pc:sldMkLst>
          <pc:docMk/>
          <pc:sldMk cId="2817289981" sldId="266"/>
        </pc:sldMkLst>
      </pc:sldChg>
      <pc:sldChg chg="del">
        <pc:chgData name="Catanese, Michael" userId="f6cafbbf-8b7f-46d8-a088-b80887447fe3" providerId="ADAL" clId="{3C755BB8-9A84-4D19-AF08-7C2A8F04F188}" dt="2026-05-06T13:52:01.685" v="239" actId="47"/>
        <pc:sldMkLst>
          <pc:docMk/>
          <pc:sldMk cId="233491513" sldId="273"/>
        </pc:sldMkLst>
      </pc:sldChg>
      <pc:sldChg chg="del">
        <pc:chgData name="Catanese, Michael" userId="f6cafbbf-8b7f-46d8-a088-b80887447fe3" providerId="ADAL" clId="{3C755BB8-9A84-4D19-AF08-7C2A8F04F188}" dt="2026-05-06T13:52:06.209" v="242" actId="47"/>
        <pc:sldMkLst>
          <pc:docMk/>
          <pc:sldMk cId="3080952482" sldId="274"/>
        </pc:sldMkLst>
      </pc:sldChg>
      <pc:sldChg chg="modSp mod">
        <pc:chgData name="Catanese, Michael" userId="f6cafbbf-8b7f-46d8-a088-b80887447fe3" providerId="ADAL" clId="{3C755BB8-9A84-4D19-AF08-7C2A8F04F188}" dt="2026-05-06T14:17:32.833" v="399" actId="20577"/>
        <pc:sldMkLst>
          <pc:docMk/>
          <pc:sldMk cId="1182187782" sldId="290"/>
        </pc:sldMkLst>
        <pc:spChg chg="mod">
          <ac:chgData name="Catanese, Michael" userId="f6cafbbf-8b7f-46d8-a088-b80887447fe3" providerId="ADAL" clId="{3C755BB8-9A84-4D19-AF08-7C2A8F04F188}" dt="2026-05-06T14:17:32.833" v="399" actId="20577"/>
          <ac:spMkLst>
            <pc:docMk/>
            <pc:sldMk cId="1182187782" sldId="290"/>
            <ac:spMk id="2" creationId="{DC610DFF-93ED-3A81-E6F5-4C3C0A57DBD6}"/>
          </ac:spMkLst>
        </pc:spChg>
        <pc:spChg chg="mod">
          <ac:chgData name="Catanese, Michael" userId="f6cafbbf-8b7f-46d8-a088-b80887447fe3" providerId="ADAL" clId="{3C755BB8-9A84-4D19-AF08-7C2A8F04F188}" dt="2026-05-06T14:05:01.226" v="388" actId="1076"/>
          <ac:spMkLst>
            <pc:docMk/>
            <pc:sldMk cId="1182187782" sldId="290"/>
            <ac:spMk id="3" creationId="{75D52850-B563-30B4-4AF1-D7AD9666DC8C}"/>
          </ac:spMkLst>
        </pc:spChg>
        <pc:spChg chg="mod">
          <ac:chgData name="Catanese, Michael" userId="f6cafbbf-8b7f-46d8-a088-b80887447fe3" providerId="ADAL" clId="{3C755BB8-9A84-4D19-AF08-7C2A8F04F188}" dt="2026-05-06T14:05:04.714" v="389" actId="1076"/>
          <ac:spMkLst>
            <pc:docMk/>
            <pc:sldMk cId="1182187782" sldId="290"/>
            <ac:spMk id="7" creationId="{00656B5A-C7F0-2ABD-D017-AA72B62E32AB}"/>
          </ac:spMkLst>
        </pc:spChg>
      </pc:sldChg>
      <pc:sldChg chg="del">
        <pc:chgData name="Catanese, Michael" userId="f6cafbbf-8b7f-46d8-a088-b80887447fe3" providerId="ADAL" clId="{3C755BB8-9A84-4D19-AF08-7C2A8F04F188}" dt="2026-05-06T13:53:35.563" v="271" actId="47"/>
        <pc:sldMkLst>
          <pc:docMk/>
          <pc:sldMk cId="1706950609" sldId="303"/>
        </pc:sldMkLst>
      </pc:sldChg>
      <pc:sldChg chg="addSp delSp modSp add mod ord modAnim modNotesTx">
        <pc:chgData name="Catanese, Michael" userId="f6cafbbf-8b7f-46d8-a088-b80887447fe3" providerId="ADAL" clId="{3C755BB8-9A84-4D19-AF08-7C2A8F04F188}" dt="2026-05-06T14:05:35.787" v="391" actId="255"/>
        <pc:sldMkLst>
          <pc:docMk/>
          <pc:sldMk cId="2534885473" sldId="2563"/>
        </pc:sldMkLst>
        <pc:spChg chg="del">
          <ac:chgData name="Catanese, Michael" userId="f6cafbbf-8b7f-46d8-a088-b80887447fe3" providerId="ADAL" clId="{3C755BB8-9A84-4D19-AF08-7C2A8F04F188}" dt="2026-05-06T13:25:43.979" v="37" actId="478"/>
          <ac:spMkLst>
            <pc:docMk/>
            <pc:sldMk cId="2534885473" sldId="2563"/>
            <ac:spMk id="2" creationId="{6178FF94-302A-ADC7-178A-FDF473A59390}"/>
          </ac:spMkLst>
        </pc:spChg>
        <pc:spChg chg="mod">
          <ac:chgData name="Catanese, Michael" userId="f6cafbbf-8b7f-46d8-a088-b80887447fe3" providerId="ADAL" clId="{3C755BB8-9A84-4D19-AF08-7C2A8F04F188}" dt="2026-05-06T14:05:35.787" v="391" actId="255"/>
          <ac:spMkLst>
            <pc:docMk/>
            <pc:sldMk cId="2534885473" sldId="2563"/>
            <ac:spMk id="4" creationId="{40F7B213-5797-CB74-1032-3FA12F0CC53B}"/>
          </ac:spMkLst>
        </pc:spChg>
        <pc:spChg chg="del mod">
          <ac:chgData name="Catanese, Michael" userId="f6cafbbf-8b7f-46d8-a088-b80887447fe3" providerId="ADAL" clId="{3C755BB8-9A84-4D19-AF08-7C2A8F04F188}" dt="2026-05-06T13:26:17.058" v="44" actId="478"/>
          <ac:spMkLst>
            <pc:docMk/>
            <pc:sldMk cId="2534885473" sldId="2563"/>
            <ac:spMk id="5" creationId="{573AB825-6D15-2E97-98C9-778375E232DE}"/>
          </ac:spMkLst>
        </pc:spChg>
        <pc:spChg chg="del mod">
          <ac:chgData name="Catanese, Michael" userId="f6cafbbf-8b7f-46d8-a088-b80887447fe3" providerId="ADAL" clId="{3C755BB8-9A84-4D19-AF08-7C2A8F04F188}" dt="2026-05-06T13:26:00.117" v="41" actId="478"/>
          <ac:spMkLst>
            <pc:docMk/>
            <pc:sldMk cId="2534885473" sldId="2563"/>
            <ac:spMk id="6" creationId="{4D810FCD-689F-B87D-EB80-918E71617073}"/>
          </ac:spMkLst>
        </pc:spChg>
        <pc:spChg chg="mod">
          <ac:chgData name="Catanese, Michael" userId="f6cafbbf-8b7f-46d8-a088-b80887447fe3" providerId="ADAL" clId="{3C755BB8-9A84-4D19-AF08-7C2A8F04F188}" dt="2026-05-06T13:26:13.710" v="43" actId="1076"/>
          <ac:spMkLst>
            <pc:docMk/>
            <pc:sldMk cId="2534885473" sldId="2563"/>
            <ac:spMk id="7" creationId="{8AD8B950-FE75-34D1-D11C-241A8413D90B}"/>
          </ac:spMkLst>
        </pc:spChg>
        <pc:spChg chg="add del mod">
          <ac:chgData name="Catanese, Michael" userId="f6cafbbf-8b7f-46d8-a088-b80887447fe3" providerId="ADAL" clId="{3C755BB8-9A84-4D19-AF08-7C2A8F04F188}" dt="2026-05-06T13:25:47.946" v="38" actId="478"/>
          <ac:spMkLst>
            <pc:docMk/>
            <pc:sldMk cId="2534885473" sldId="2563"/>
            <ac:spMk id="9" creationId="{A8900AD9-377D-A266-4871-5896425FD082}"/>
          </ac:spMkLst>
        </pc:spChg>
        <pc:spChg chg="add del mod">
          <ac:chgData name="Catanese, Michael" userId="f6cafbbf-8b7f-46d8-a088-b80887447fe3" providerId="ADAL" clId="{3C755BB8-9A84-4D19-AF08-7C2A8F04F188}" dt="2026-05-06T13:25:57.459" v="40" actId="478"/>
          <ac:spMkLst>
            <pc:docMk/>
            <pc:sldMk cId="2534885473" sldId="2563"/>
            <ac:spMk id="11" creationId="{73CF56E5-1C1E-7F64-EDC0-0FB9E6072D76}"/>
          </ac:spMkLst>
        </pc:spChg>
        <pc:spChg chg="add mod">
          <ac:chgData name="Catanese, Michael" userId="f6cafbbf-8b7f-46d8-a088-b80887447fe3" providerId="ADAL" clId="{3C755BB8-9A84-4D19-AF08-7C2A8F04F188}" dt="2026-05-06T13:31:36.353" v="112" actId="1076"/>
          <ac:spMkLst>
            <pc:docMk/>
            <pc:sldMk cId="2534885473" sldId="2563"/>
            <ac:spMk id="13" creationId="{BB427E2C-1EE6-3562-E053-1A198A394001}"/>
          </ac:spMkLst>
        </pc:spChg>
        <pc:picChg chg="del">
          <ac:chgData name="Catanese, Michael" userId="f6cafbbf-8b7f-46d8-a088-b80887447fe3" providerId="ADAL" clId="{3C755BB8-9A84-4D19-AF08-7C2A8F04F188}" dt="2026-05-06T13:25:56.296" v="39" actId="478"/>
          <ac:picMkLst>
            <pc:docMk/>
            <pc:sldMk cId="2534885473" sldId="2563"/>
            <ac:picMk id="8" creationId="{9D739FA7-7DAA-42C9-9251-697F9D2480EB}"/>
          </ac:picMkLst>
        </pc:picChg>
      </pc:sldChg>
      <pc:sldChg chg="addSp delSp modSp add mod modNotesTx">
        <pc:chgData name="Catanese, Michael" userId="f6cafbbf-8b7f-46d8-a088-b80887447fe3" providerId="ADAL" clId="{3C755BB8-9A84-4D19-AF08-7C2A8F04F188}" dt="2026-05-06T13:55:19.158" v="287" actId="113"/>
        <pc:sldMkLst>
          <pc:docMk/>
          <pc:sldMk cId="3800516244" sldId="2565"/>
        </pc:sldMkLst>
        <pc:spChg chg="mod">
          <ac:chgData name="Catanese, Michael" userId="f6cafbbf-8b7f-46d8-a088-b80887447fe3" providerId="ADAL" clId="{3C755BB8-9A84-4D19-AF08-7C2A8F04F188}" dt="2026-05-06T13:55:19.158" v="287" actId="113"/>
          <ac:spMkLst>
            <pc:docMk/>
            <pc:sldMk cId="3800516244" sldId="2565"/>
            <ac:spMk id="2" creationId="{EF7F5F1A-6A48-3E04-0121-FD4A3FB5CA69}"/>
          </ac:spMkLst>
        </pc:spChg>
        <pc:spChg chg="mod">
          <ac:chgData name="Catanese, Michael" userId="f6cafbbf-8b7f-46d8-a088-b80887447fe3" providerId="ADAL" clId="{3C755BB8-9A84-4D19-AF08-7C2A8F04F188}" dt="2026-05-06T13:29:28.457" v="61" actId="27636"/>
          <ac:spMkLst>
            <pc:docMk/>
            <pc:sldMk cId="3800516244" sldId="2565"/>
            <ac:spMk id="4" creationId="{C0CA4F7C-CA1B-071E-57EF-9DC14053F78D}"/>
          </ac:spMkLst>
        </pc:spChg>
        <pc:spChg chg="del mod">
          <ac:chgData name="Catanese, Michael" userId="f6cafbbf-8b7f-46d8-a088-b80887447fe3" providerId="ADAL" clId="{3C755BB8-9A84-4D19-AF08-7C2A8F04F188}" dt="2026-05-06T13:29:57.097" v="72" actId="478"/>
          <ac:spMkLst>
            <pc:docMk/>
            <pc:sldMk cId="3800516244" sldId="2565"/>
            <ac:spMk id="5" creationId="{FF6297E7-7325-5091-1ACA-271DA1A797AB}"/>
          </ac:spMkLst>
        </pc:spChg>
        <pc:spChg chg="del mod">
          <ac:chgData name="Catanese, Michael" userId="f6cafbbf-8b7f-46d8-a088-b80887447fe3" providerId="ADAL" clId="{3C755BB8-9A84-4D19-AF08-7C2A8F04F188}" dt="2026-05-06T13:29:52.531" v="71" actId="478"/>
          <ac:spMkLst>
            <pc:docMk/>
            <pc:sldMk cId="3800516244" sldId="2565"/>
            <ac:spMk id="6" creationId="{331725DA-3309-9B8C-FA1D-CEB236F351EC}"/>
          </ac:spMkLst>
        </pc:spChg>
        <pc:spChg chg="mod">
          <ac:chgData name="Catanese, Michael" userId="f6cafbbf-8b7f-46d8-a088-b80887447fe3" providerId="ADAL" clId="{3C755BB8-9A84-4D19-AF08-7C2A8F04F188}" dt="2026-05-06T13:29:48.360" v="70" actId="1076"/>
          <ac:spMkLst>
            <pc:docMk/>
            <pc:sldMk cId="3800516244" sldId="2565"/>
            <ac:spMk id="7" creationId="{FE50EF19-6E64-626C-41E5-EB495F402C1C}"/>
          </ac:spMkLst>
        </pc:spChg>
        <pc:spChg chg="add del mod">
          <ac:chgData name="Catanese, Michael" userId="f6cafbbf-8b7f-46d8-a088-b80887447fe3" providerId="ADAL" clId="{3C755BB8-9A84-4D19-AF08-7C2A8F04F188}" dt="2026-05-06T13:29:31.567" v="65" actId="478"/>
          <ac:spMkLst>
            <pc:docMk/>
            <pc:sldMk cId="3800516244" sldId="2565"/>
            <ac:spMk id="9" creationId="{5FFE3932-477D-66EE-F616-A98188010EF3}"/>
          </ac:spMkLst>
        </pc:spChg>
        <pc:picChg chg="del">
          <ac:chgData name="Catanese, Michael" userId="f6cafbbf-8b7f-46d8-a088-b80887447fe3" providerId="ADAL" clId="{3C755BB8-9A84-4D19-AF08-7C2A8F04F188}" dt="2026-05-06T13:29:30.793" v="64" actId="478"/>
          <ac:picMkLst>
            <pc:docMk/>
            <pc:sldMk cId="3800516244" sldId="2565"/>
            <ac:picMk id="8" creationId="{C7BD0A03-4C1C-416A-BE74-C6E3BDB7CA27}"/>
          </ac:picMkLst>
        </pc:picChg>
      </pc:sldChg>
      <pc:sldChg chg="addSp delSp modSp add mod ord modNotesTx">
        <pc:chgData name="Catanese, Michael" userId="f6cafbbf-8b7f-46d8-a088-b80887447fe3" providerId="ADAL" clId="{3C755BB8-9A84-4D19-AF08-7C2A8F04F188}" dt="2026-05-06T14:24:26.594" v="404" actId="20577"/>
        <pc:sldMkLst>
          <pc:docMk/>
          <pc:sldMk cId="736948048" sldId="2567"/>
        </pc:sldMkLst>
        <pc:spChg chg="del mod">
          <ac:chgData name="Catanese, Michael" userId="f6cafbbf-8b7f-46d8-a088-b80887447fe3" providerId="ADAL" clId="{3C755BB8-9A84-4D19-AF08-7C2A8F04F188}" dt="2026-05-06T13:39:39.513" v="143" actId="478"/>
          <ac:spMkLst>
            <pc:docMk/>
            <pc:sldMk cId="736948048" sldId="2567"/>
            <ac:spMk id="2" creationId="{C46A1B51-DAB9-5C95-9C11-E295C7DA5C10}"/>
          </ac:spMkLst>
        </pc:spChg>
        <pc:spChg chg="mod">
          <ac:chgData name="Catanese, Michael" userId="f6cafbbf-8b7f-46d8-a088-b80887447fe3" providerId="ADAL" clId="{3C755BB8-9A84-4D19-AF08-7C2A8F04F188}" dt="2026-05-06T13:41:24.444" v="152" actId="20577"/>
          <ac:spMkLst>
            <pc:docMk/>
            <pc:sldMk cId="736948048" sldId="2567"/>
            <ac:spMk id="4" creationId="{4ACDA81A-1AD3-F8B3-B83D-2E71B39A4CF3}"/>
          </ac:spMkLst>
        </pc:spChg>
        <pc:spChg chg="del mod">
          <ac:chgData name="Catanese, Michael" userId="f6cafbbf-8b7f-46d8-a088-b80887447fe3" providerId="ADAL" clId="{3C755BB8-9A84-4D19-AF08-7C2A8F04F188}" dt="2026-05-06T13:37:16.259" v="124" actId="478"/>
          <ac:spMkLst>
            <pc:docMk/>
            <pc:sldMk cId="736948048" sldId="2567"/>
            <ac:spMk id="5" creationId="{D202BF54-D9DC-338E-42EA-D9EC4C11ECFC}"/>
          </ac:spMkLst>
        </pc:spChg>
        <pc:spChg chg="del mod">
          <ac:chgData name="Catanese, Michael" userId="f6cafbbf-8b7f-46d8-a088-b80887447fe3" providerId="ADAL" clId="{3C755BB8-9A84-4D19-AF08-7C2A8F04F188}" dt="2026-05-06T13:37:19.291" v="125" actId="478"/>
          <ac:spMkLst>
            <pc:docMk/>
            <pc:sldMk cId="736948048" sldId="2567"/>
            <ac:spMk id="6" creationId="{C8DE225F-E0E4-7CDD-1402-FB84727669F0}"/>
          </ac:spMkLst>
        </pc:spChg>
        <pc:spChg chg="mod">
          <ac:chgData name="Catanese, Michael" userId="f6cafbbf-8b7f-46d8-a088-b80887447fe3" providerId="ADAL" clId="{3C755BB8-9A84-4D19-AF08-7C2A8F04F188}" dt="2026-05-06T13:37:22.330" v="126" actId="1076"/>
          <ac:spMkLst>
            <pc:docMk/>
            <pc:sldMk cId="736948048" sldId="2567"/>
            <ac:spMk id="7" creationId="{09A06F20-4811-9E74-C05C-774285616E79}"/>
          </ac:spMkLst>
        </pc:spChg>
        <pc:spChg chg="add del mod">
          <ac:chgData name="Catanese, Michael" userId="f6cafbbf-8b7f-46d8-a088-b80887447fe3" providerId="ADAL" clId="{3C755BB8-9A84-4D19-AF08-7C2A8F04F188}" dt="2026-05-06T13:39:41.529" v="144" actId="478"/>
          <ac:spMkLst>
            <pc:docMk/>
            <pc:sldMk cId="736948048" sldId="2567"/>
            <ac:spMk id="9" creationId="{1B0CE484-6EB4-D2A5-3A7A-44CB8F09BDE9}"/>
          </ac:spMkLst>
        </pc:spChg>
        <pc:spChg chg="add mod">
          <ac:chgData name="Catanese, Michael" userId="f6cafbbf-8b7f-46d8-a088-b80887447fe3" providerId="ADAL" clId="{3C755BB8-9A84-4D19-AF08-7C2A8F04F188}" dt="2026-05-06T14:24:26.594" v="404" actId="20577"/>
          <ac:spMkLst>
            <pc:docMk/>
            <pc:sldMk cId="736948048" sldId="2567"/>
            <ac:spMk id="11" creationId="{1E59EB6E-7B2C-7F7D-C80E-7EB7350CFD89}"/>
          </ac:spMkLst>
        </pc:spChg>
      </pc:sldChg>
      <pc:sldChg chg="delSp modSp add del mod modNotesTx">
        <pc:chgData name="Catanese, Michael" userId="f6cafbbf-8b7f-46d8-a088-b80887447fe3" providerId="ADAL" clId="{3C755BB8-9A84-4D19-AF08-7C2A8F04F188}" dt="2026-05-06T13:55:49.115" v="290" actId="20577"/>
        <pc:sldMkLst>
          <pc:docMk/>
          <pc:sldMk cId="4158978174" sldId="2569"/>
        </pc:sldMkLst>
        <pc:spChg chg="mod">
          <ac:chgData name="Catanese, Michael" userId="f6cafbbf-8b7f-46d8-a088-b80887447fe3" providerId="ADAL" clId="{3C755BB8-9A84-4D19-AF08-7C2A8F04F188}" dt="2026-05-06T13:55:26.500" v="288" actId="113"/>
          <ac:spMkLst>
            <pc:docMk/>
            <pc:sldMk cId="4158978174" sldId="2569"/>
            <ac:spMk id="2" creationId="{711ED08D-F36F-5203-B284-CCE471D5EFC2}"/>
          </ac:spMkLst>
        </pc:spChg>
        <pc:spChg chg="mod">
          <ac:chgData name="Catanese, Michael" userId="f6cafbbf-8b7f-46d8-a088-b80887447fe3" providerId="ADAL" clId="{3C755BB8-9A84-4D19-AF08-7C2A8F04F188}" dt="2026-05-06T13:46:49.784" v="194" actId="27636"/>
          <ac:spMkLst>
            <pc:docMk/>
            <pc:sldMk cId="4158978174" sldId="2569"/>
            <ac:spMk id="4" creationId="{4140F856-4E64-5844-271E-D066BB8424F5}"/>
          </ac:spMkLst>
        </pc:spChg>
        <pc:spChg chg="del mod">
          <ac:chgData name="Catanese, Michael" userId="f6cafbbf-8b7f-46d8-a088-b80887447fe3" providerId="ADAL" clId="{3C755BB8-9A84-4D19-AF08-7C2A8F04F188}" dt="2026-05-06T13:47:07.335" v="199" actId="478"/>
          <ac:spMkLst>
            <pc:docMk/>
            <pc:sldMk cId="4158978174" sldId="2569"/>
            <ac:spMk id="5" creationId="{59C12479-2010-6ED5-64C0-31D7B993BA8D}"/>
          </ac:spMkLst>
        </pc:spChg>
        <pc:spChg chg="del mod">
          <ac:chgData name="Catanese, Michael" userId="f6cafbbf-8b7f-46d8-a088-b80887447fe3" providerId="ADAL" clId="{3C755BB8-9A84-4D19-AF08-7C2A8F04F188}" dt="2026-05-06T13:47:09.537" v="200" actId="478"/>
          <ac:spMkLst>
            <pc:docMk/>
            <pc:sldMk cId="4158978174" sldId="2569"/>
            <ac:spMk id="6" creationId="{6F543E95-D95B-9426-A537-1803E874B963}"/>
          </ac:spMkLst>
        </pc:spChg>
        <pc:spChg chg="mod">
          <ac:chgData name="Catanese, Michael" userId="f6cafbbf-8b7f-46d8-a088-b80887447fe3" providerId="ADAL" clId="{3C755BB8-9A84-4D19-AF08-7C2A8F04F188}" dt="2026-05-06T13:47:50.575" v="202" actId="1076"/>
          <ac:spMkLst>
            <pc:docMk/>
            <pc:sldMk cId="4158978174" sldId="2569"/>
            <ac:spMk id="7" creationId="{A49D2E9A-1277-3AD4-16EC-338124760A9B}"/>
          </ac:spMkLst>
        </pc:spChg>
      </pc:sldChg>
      <pc:sldChg chg="addSp delSp modSp add mod modNotesTx">
        <pc:chgData name="Catanese, Michael" userId="f6cafbbf-8b7f-46d8-a088-b80887447fe3" providerId="ADAL" clId="{3C755BB8-9A84-4D19-AF08-7C2A8F04F188}" dt="2026-05-06T19:58:29.312" v="416" actId="1076"/>
        <pc:sldMkLst>
          <pc:docMk/>
          <pc:sldMk cId="489926693" sldId="2571"/>
        </pc:sldMkLst>
        <pc:spChg chg="mod">
          <ac:chgData name="Catanese, Michael" userId="f6cafbbf-8b7f-46d8-a088-b80887447fe3" providerId="ADAL" clId="{3C755BB8-9A84-4D19-AF08-7C2A8F04F188}" dt="2026-05-06T13:55:54.798" v="291" actId="113"/>
          <ac:spMkLst>
            <pc:docMk/>
            <pc:sldMk cId="489926693" sldId="2571"/>
            <ac:spMk id="2" creationId="{5D89F819-973A-7733-9ACE-5FD78AC0C866}"/>
          </ac:spMkLst>
        </pc:spChg>
        <pc:spChg chg="mod">
          <ac:chgData name="Catanese, Michael" userId="f6cafbbf-8b7f-46d8-a088-b80887447fe3" providerId="ADAL" clId="{3C755BB8-9A84-4D19-AF08-7C2A8F04F188}" dt="2026-05-06T19:56:42.195" v="412" actId="1076"/>
          <ac:spMkLst>
            <pc:docMk/>
            <pc:sldMk cId="489926693" sldId="2571"/>
            <ac:spMk id="4" creationId="{CF1A268F-4DA9-543D-A162-F55EE1934927}"/>
          </ac:spMkLst>
        </pc:spChg>
        <pc:spChg chg="del mod">
          <ac:chgData name="Catanese, Michael" userId="f6cafbbf-8b7f-46d8-a088-b80887447fe3" providerId="ADAL" clId="{3C755BB8-9A84-4D19-AF08-7C2A8F04F188}" dt="2026-05-06T13:46:03.982" v="188" actId="478"/>
          <ac:spMkLst>
            <pc:docMk/>
            <pc:sldMk cId="489926693" sldId="2571"/>
            <ac:spMk id="5" creationId="{C1D7483F-AED2-3319-75E5-6A8DADE45BEC}"/>
          </ac:spMkLst>
        </pc:spChg>
        <pc:spChg chg="del mod">
          <ac:chgData name="Catanese, Michael" userId="f6cafbbf-8b7f-46d8-a088-b80887447fe3" providerId="ADAL" clId="{3C755BB8-9A84-4D19-AF08-7C2A8F04F188}" dt="2026-05-06T13:45:58.817" v="186" actId="478"/>
          <ac:spMkLst>
            <pc:docMk/>
            <pc:sldMk cId="489926693" sldId="2571"/>
            <ac:spMk id="6" creationId="{C228E339-D2B4-2002-F318-523CD71CB086}"/>
          </ac:spMkLst>
        </pc:spChg>
        <pc:spChg chg="mod">
          <ac:chgData name="Catanese, Michael" userId="f6cafbbf-8b7f-46d8-a088-b80887447fe3" providerId="ADAL" clId="{3C755BB8-9A84-4D19-AF08-7C2A8F04F188}" dt="2026-05-06T13:46:02.038" v="187" actId="1076"/>
          <ac:spMkLst>
            <pc:docMk/>
            <pc:sldMk cId="489926693" sldId="2571"/>
            <ac:spMk id="7" creationId="{9E20D1AC-874D-76A3-7AE8-995FD3A9712A}"/>
          </ac:spMkLst>
        </pc:spChg>
        <pc:spChg chg="add del mod">
          <ac:chgData name="Catanese, Michael" userId="f6cafbbf-8b7f-46d8-a088-b80887447fe3" providerId="ADAL" clId="{3C755BB8-9A84-4D19-AF08-7C2A8F04F188}" dt="2026-05-06T13:44:51.751" v="174" actId="478"/>
          <ac:spMkLst>
            <pc:docMk/>
            <pc:sldMk cId="489926693" sldId="2571"/>
            <ac:spMk id="9" creationId="{FED44C88-70EC-40D1-2172-6B4CA01397FE}"/>
          </ac:spMkLst>
        </pc:spChg>
        <pc:picChg chg="del">
          <ac:chgData name="Catanese, Michael" userId="f6cafbbf-8b7f-46d8-a088-b80887447fe3" providerId="ADAL" clId="{3C755BB8-9A84-4D19-AF08-7C2A8F04F188}" dt="2026-05-06T13:44:50.782" v="173" actId="478"/>
          <ac:picMkLst>
            <pc:docMk/>
            <pc:sldMk cId="489926693" sldId="2571"/>
            <ac:picMk id="8" creationId="{B5934250-60CD-4DA8-9654-19DF2DF71790}"/>
          </ac:picMkLst>
        </pc:picChg>
        <pc:picChg chg="add mod">
          <ac:chgData name="Catanese, Michael" userId="f6cafbbf-8b7f-46d8-a088-b80887447fe3" providerId="ADAL" clId="{3C755BB8-9A84-4D19-AF08-7C2A8F04F188}" dt="2026-05-06T19:58:29.312" v="416" actId="1076"/>
          <ac:picMkLst>
            <pc:docMk/>
            <pc:sldMk cId="489926693" sldId="2571"/>
            <ac:picMk id="11" creationId="{353137C0-50D1-8D24-C865-D59665BABA3D}"/>
          </ac:picMkLst>
        </pc:picChg>
      </pc:sldChg>
      <pc:sldChg chg="delSp modSp add del mod modNotesTx">
        <pc:chgData name="Catanese, Michael" userId="f6cafbbf-8b7f-46d8-a088-b80887447fe3" providerId="ADAL" clId="{3C755BB8-9A84-4D19-AF08-7C2A8F04F188}" dt="2026-05-06T13:56:11.010" v="295" actId="113"/>
        <pc:sldMkLst>
          <pc:docMk/>
          <pc:sldMk cId="2846361238" sldId="2573"/>
        </pc:sldMkLst>
        <pc:spChg chg="mod">
          <ac:chgData name="Catanese, Michael" userId="f6cafbbf-8b7f-46d8-a088-b80887447fe3" providerId="ADAL" clId="{3C755BB8-9A84-4D19-AF08-7C2A8F04F188}" dt="2026-05-06T13:56:11.010" v="295" actId="113"/>
          <ac:spMkLst>
            <pc:docMk/>
            <pc:sldMk cId="2846361238" sldId="2573"/>
            <ac:spMk id="2" creationId="{991D0074-4644-81D8-8F0B-A6C806261DF4}"/>
          </ac:spMkLst>
        </pc:spChg>
        <pc:spChg chg="mod">
          <ac:chgData name="Catanese, Michael" userId="f6cafbbf-8b7f-46d8-a088-b80887447fe3" providerId="ADAL" clId="{3C755BB8-9A84-4D19-AF08-7C2A8F04F188}" dt="2026-05-06T13:50:49.534" v="228" actId="27636"/>
          <ac:spMkLst>
            <pc:docMk/>
            <pc:sldMk cId="2846361238" sldId="2573"/>
            <ac:spMk id="4" creationId="{20F21780-F7E2-B1F6-BD46-F85EE741EC48}"/>
          </ac:spMkLst>
        </pc:spChg>
        <pc:spChg chg="del mod">
          <ac:chgData name="Catanese, Michael" userId="f6cafbbf-8b7f-46d8-a088-b80887447fe3" providerId="ADAL" clId="{3C755BB8-9A84-4D19-AF08-7C2A8F04F188}" dt="2026-05-06T13:49:25.280" v="216" actId="478"/>
          <ac:spMkLst>
            <pc:docMk/>
            <pc:sldMk cId="2846361238" sldId="2573"/>
            <ac:spMk id="5" creationId="{A58765E9-EA9D-6EF1-EE32-FF14D7A50953}"/>
          </ac:spMkLst>
        </pc:spChg>
        <pc:spChg chg="del mod">
          <ac:chgData name="Catanese, Michael" userId="f6cafbbf-8b7f-46d8-a088-b80887447fe3" providerId="ADAL" clId="{3C755BB8-9A84-4D19-AF08-7C2A8F04F188}" dt="2026-05-06T13:49:29.803" v="217" actId="478"/>
          <ac:spMkLst>
            <pc:docMk/>
            <pc:sldMk cId="2846361238" sldId="2573"/>
            <ac:spMk id="6" creationId="{24A12327-24E2-EC0C-1C00-39E96A8AFED0}"/>
          </ac:spMkLst>
        </pc:spChg>
        <pc:spChg chg="mod">
          <ac:chgData name="Catanese, Michael" userId="f6cafbbf-8b7f-46d8-a088-b80887447fe3" providerId="ADAL" clId="{3C755BB8-9A84-4D19-AF08-7C2A8F04F188}" dt="2026-05-06T13:49:54.958" v="221" actId="255"/>
          <ac:spMkLst>
            <pc:docMk/>
            <pc:sldMk cId="2846361238" sldId="2573"/>
            <ac:spMk id="7" creationId="{933FE7AA-284C-FCE7-D654-8048E8707E9A}"/>
          </ac:spMkLst>
        </pc:spChg>
        <pc:picChg chg="mod">
          <ac:chgData name="Catanese, Michael" userId="f6cafbbf-8b7f-46d8-a088-b80887447fe3" providerId="ADAL" clId="{3C755BB8-9A84-4D19-AF08-7C2A8F04F188}" dt="2026-05-06T13:50:30.027" v="222" actId="1076"/>
          <ac:picMkLst>
            <pc:docMk/>
            <pc:sldMk cId="2846361238" sldId="2573"/>
            <ac:picMk id="8" creationId="{83552B4F-2038-4BD2-9C22-C6ED9F9FB1F7}"/>
          </ac:picMkLst>
        </pc:picChg>
      </pc:sldChg>
      <pc:sldChg chg="delSp modSp add mod ord modNotesTx">
        <pc:chgData name="Catanese, Michael" userId="f6cafbbf-8b7f-46d8-a088-b80887447fe3" providerId="ADAL" clId="{3C755BB8-9A84-4D19-AF08-7C2A8F04F188}" dt="2026-05-06T14:07:15.658" v="393" actId="20577"/>
        <pc:sldMkLst>
          <pc:docMk/>
          <pc:sldMk cId="4085690349" sldId="2575"/>
        </pc:sldMkLst>
        <pc:spChg chg="mod">
          <ac:chgData name="Catanese, Michael" userId="f6cafbbf-8b7f-46d8-a088-b80887447fe3" providerId="ADAL" clId="{3C755BB8-9A84-4D19-AF08-7C2A8F04F188}" dt="2026-05-06T13:52:42.229" v="256" actId="1076"/>
          <ac:spMkLst>
            <pc:docMk/>
            <pc:sldMk cId="4085690349" sldId="2575"/>
            <ac:spMk id="2" creationId="{4866686C-ED3B-D84A-83A4-72F177A7D721}"/>
          </ac:spMkLst>
        </pc:spChg>
        <pc:spChg chg="mod">
          <ac:chgData name="Catanese, Michael" userId="f6cafbbf-8b7f-46d8-a088-b80887447fe3" providerId="ADAL" clId="{3C755BB8-9A84-4D19-AF08-7C2A8F04F188}" dt="2026-05-06T13:53:12.679" v="270" actId="20577"/>
          <ac:spMkLst>
            <pc:docMk/>
            <pc:sldMk cId="4085690349" sldId="2575"/>
            <ac:spMk id="4" creationId="{A0338CEB-DC67-7807-DB9D-E38DB88752A6}"/>
          </ac:spMkLst>
        </pc:spChg>
        <pc:spChg chg="del mod">
          <ac:chgData name="Catanese, Michael" userId="f6cafbbf-8b7f-46d8-a088-b80887447fe3" providerId="ADAL" clId="{3C755BB8-9A84-4D19-AF08-7C2A8F04F188}" dt="2026-05-06T13:52:27.160" v="250" actId="478"/>
          <ac:spMkLst>
            <pc:docMk/>
            <pc:sldMk cId="4085690349" sldId="2575"/>
            <ac:spMk id="5" creationId="{798A6FA7-47F8-909E-B5DE-654E07D0A413}"/>
          </ac:spMkLst>
        </pc:spChg>
        <pc:spChg chg="del mod">
          <ac:chgData name="Catanese, Michael" userId="f6cafbbf-8b7f-46d8-a088-b80887447fe3" providerId="ADAL" clId="{3C755BB8-9A84-4D19-AF08-7C2A8F04F188}" dt="2026-05-06T13:52:29.026" v="251" actId="478"/>
          <ac:spMkLst>
            <pc:docMk/>
            <pc:sldMk cId="4085690349" sldId="2575"/>
            <ac:spMk id="6" creationId="{11672CFF-3537-6718-524E-EC0C893564B4}"/>
          </ac:spMkLst>
        </pc:spChg>
        <pc:spChg chg="mod">
          <ac:chgData name="Catanese, Michael" userId="f6cafbbf-8b7f-46d8-a088-b80887447fe3" providerId="ADAL" clId="{3C755BB8-9A84-4D19-AF08-7C2A8F04F188}" dt="2026-05-06T13:52:32.952" v="252" actId="1076"/>
          <ac:spMkLst>
            <pc:docMk/>
            <pc:sldMk cId="4085690349" sldId="2575"/>
            <ac:spMk id="7" creationId="{153F585C-8B91-01EE-67D2-F12D14015E7F}"/>
          </ac:spMkLst>
        </pc:spChg>
      </pc:sldChg>
      <pc:sldChg chg="addSp delSp modSp add mod modNotesTx">
        <pc:chgData name="Catanese, Michael" userId="f6cafbbf-8b7f-46d8-a088-b80887447fe3" providerId="ADAL" clId="{3C755BB8-9A84-4D19-AF08-7C2A8F04F188}" dt="2026-05-06T14:26:55.507" v="405" actId="1076"/>
        <pc:sldMkLst>
          <pc:docMk/>
          <pc:sldMk cId="970988231" sldId="2577"/>
        </pc:sldMkLst>
        <pc:spChg chg="mod">
          <ac:chgData name="Catanese, Michael" userId="f6cafbbf-8b7f-46d8-a088-b80887447fe3" providerId="ADAL" clId="{3C755BB8-9A84-4D19-AF08-7C2A8F04F188}" dt="2026-05-06T13:55:12.954" v="286" actId="14100"/>
          <ac:spMkLst>
            <pc:docMk/>
            <pc:sldMk cId="970988231" sldId="2577"/>
            <ac:spMk id="2" creationId="{1196BF5B-5F1A-4138-C21A-3251A961F825}"/>
          </ac:spMkLst>
        </pc:spChg>
        <pc:spChg chg="mod">
          <ac:chgData name="Catanese, Michael" userId="f6cafbbf-8b7f-46d8-a088-b80887447fe3" providerId="ADAL" clId="{3C755BB8-9A84-4D19-AF08-7C2A8F04F188}" dt="2026-05-06T13:53:48.403" v="274" actId="27636"/>
          <ac:spMkLst>
            <pc:docMk/>
            <pc:sldMk cId="970988231" sldId="2577"/>
            <ac:spMk id="4" creationId="{2CCA5BA8-A92F-61CA-ECA8-A0A0C7B0EF2B}"/>
          </ac:spMkLst>
        </pc:spChg>
        <pc:spChg chg="del mod">
          <ac:chgData name="Catanese, Michael" userId="f6cafbbf-8b7f-46d8-a088-b80887447fe3" providerId="ADAL" clId="{3C755BB8-9A84-4D19-AF08-7C2A8F04F188}" dt="2026-05-06T13:58:56.266" v="320" actId="478"/>
          <ac:spMkLst>
            <pc:docMk/>
            <pc:sldMk cId="970988231" sldId="2577"/>
            <ac:spMk id="5" creationId="{63E69285-7721-A15A-6509-DB9A5069628B}"/>
          </ac:spMkLst>
        </pc:spChg>
        <pc:spChg chg="del mod">
          <ac:chgData name="Catanese, Michael" userId="f6cafbbf-8b7f-46d8-a088-b80887447fe3" providerId="ADAL" clId="{3C755BB8-9A84-4D19-AF08-7C2A8F04F188}" dt="2026-05-06T13:58:53.184" v="319" actId="478"/>
          <ac:spMkLst>
            <pc:docMk/>
            <pc:sldMk cId="970988231" sldId="2577"/>
            <ac:spMk id="6" creationId="{A364CF48-FB65-10F3-A854-06E737B9A1FC}"/>
          </ac:spMkLst>
        </pc:spChg>
        <pc:spChg chg="mod">
          <ac:chgData name="Catanese, Michael" userId="f6cafbbf-8b7f-46d8-a088-b80887447fe3" providerId="ADAL" clId="{3C755BB8-9A84-4D19-AF08-7C2A8F04F188}" dt="2026-05-06T14:26:55.507" v="405" actId="1076"/>
          <ac:spMkLst>
            <pc:docMk/>
            <pc:sldMk cId="970988231" sldId="2577"/>
            <ac:spMk id="7" creationId="{5CF43659-B8F4-AB87-E442-C854DA5B3015}"/>
          </ac:spMkLst>
        </pc:spChg>
        <pc:spChg chg="add del mod">
          <ac:chgData name="Catanese, Michael" userId="f6cafbbf-8b7f-46d8-a088-b80887447fe3" providerId="ADAL" clId="{3C755BB8-9A84-4D19-AF08-7C2A8F04F188}" dt="2026-05-06T13:53:53.184" v="277" actId="478"/>
          <ac:spMkLst>
            <pc:docMk/>
            <pc:sldMk cId="970988231" sldId="2577"/>
            <ac:spMk id="9" creationId="{72112DC2-9137-76C8-92D4-09D200AFB027}"/>
          </ac:spMkLst>
        </pc:spChg>
        <pc:picChg chg="del">
          <ac:chgData name="Catanese, Michael" userId="f6cafbbf-8b7f-46d8-a088-b80887447fe3" providerId="ADAL" clId="{3C755BB8-9A84-4D19-AF08-7C2A8F04F188}" dt="2026-05-06T13:53:52.111" v="276" actId="478"/>
          <ac:picMkLst>
            <pc:docMk/>
            <pc:sldMk cId="970988231" sldId="2577"/>
            <ac:picMk id="8" creationId="{D791A25D-9BBC-443D-9232-EE0C1A978F5E}"/>
          </ac:picMkLst>
        </pc:picChg>
      </pc:sldChg>
      <pc:sldChg chg="addSp delSp modSp add mod modNotesTx">
        <pc:chgData name="Catanese, Michael" userId="f6cafbbf-8b7f-46d8-a088-b80887447fe3" providerId="ADAL" clId="{3C755BB8-9A84-4D19-AF08-7C2A8F04F188}" dt="2026-05-06T14:28:09.830" v="407" actId="20577"/>
        <pc:sldMkLst>
          <pc:docMk/>
          <pc:sldMk cId="3582328818" sldId="2579"/>
        </pc:sldMkLst>
        <pc:spChg chg="mod">
          <ac:chgData name="Catanese, Michael" userId="f6cafbbf-8b7f-46d8-a088-b80887447fe3" providerId="ADAL" clId="{3C755BB8-9A84-4D19-AF08-7C2A8F04F188}" dt="2026-05-06T13:57:28.720" v="317" actId="1076"/>
          <ac:spMkLst>
            <pc:docMk/>
            <pc:sldMk cId="3582328818" sldId="2579"/>
            <ac:spMk id="2" creationId="{0224E096-AA9B-2E7D-6FF1-C83B16164B1A}"/>
          </ac:spMkLst>
        </pc:spChg>
        <pc:spChg chg="mod">
          <ac:chgData name="Catanese, Michael" userId="f6cafbbf-8b7f-46d8-a088-b80887447fe3" providerId="ADAL" clId="{3C755BB8-9A84-4D19-AF08-7C2A8F04F188}" dt="2026-05-06T14:28:09.830" v="407" actId="20577"/>
          <ac:spMkLst>
            <pc:docMk/>
            <pc:sldMk cId="3582328818" sldId="2579"/>
            <ac:spMk id="4" creationId="{38AA5827-F4FE-38F3-23D0-3E9732EA74A5}"/>
          </ac:spMkLst>
        </pc:spChg>
        <pc:spChg chg="del mod">
          <ac:chgData name="Catanese, Michael" userId="f6cafbbf-8b7f-46d8-a088-b80887447fe3" providerId="ADAL" clId="{3C755BB8-9A84-4D19-AF08-7C2A8F04F188}" dt="2026-05-06T13:56:42.142" v="304" actId="478"/>
          <ac:spMkLst>
            <pc:docMk/>
            <pc:sldMk cId="3582328818" sldId="2579"/>
            <ac:spMk id="5" creationId="{EE4FBC3D-2904-56B7-7911-0B6D9AA80430}"/>
          </ac:spMkLst>
        </pc:spChg>
        <pc:spChg chg="del mod">
          <ac:chgData name="Catanese, Michael" userId="f6cafbbf-8b7f-46d8-a088-b80887447fe3" providerId="ADAL" clId="{3C755BB8-9A84-4D19-AF08-7C2A8F04F188}" dt="2026-05-06T13:56:43.906" v="305" actId="478"/>
          <ac:spMkLst>
            <pc:docMk/>
            <pc:sldMk cId="3582328818" sldId="2579"/>
            <ac:spMk id="6" creationId="{3B888B18-E1CF-2F96-FC44-AE550F16A2F4}"/>
          </ac:spMkLst>
        </pc:spChg>
        <pc:spChg chg="mod">
          <ac:chgData name="Catanese, Michael" userId="f6cafbbf-8b7f-46d8-a088-b80887447fe3" providerId="ADAL" clId="{3C755BB8-9A84-4D19-AF08-7C2A8F04F188}" dt="2026-05-06T13:56:46.285" v="306" actId="1076"/>
          <ac:spMkLst>
            <pc:docMk/>
            <pc:sldMk cId="3582328818" sldId="2579"/>
            <ac:spMk id="7" creationId="{720E6FF1-89ED-B078-9BFF-226ADB434DC4}"/>
          </ac:spMkLst>
        </pc:spChg>
        <pc:spChg chg="add del mod">
          <ac:chgData name="Catanese, Michael" userId="f6cafbbf-8b7f-46d8-a088-b80887447fe3" providerId="ADAL" clId="{3C755BB8-9A84-4D19-AF08-7C2A8F04F188}" dt="2026-05-06T13:56:56.100" v="308" actId="478"/>
          <ac:spMkLst>
            <pc:docMk/>
            <pc:sldMk cId="3582328818" sldId="2579"/>
            <ac:spMk id="9" creationId="{B63A960B-916A-9AB2-9962-1C68822411F7}"/>
          </ac:spMkLst>
        </pc:spChg>
        <pc:picChg chg="del mod">
          <ac:chgData name="Catanese, Michael" userId="f6cafbbf-8b7f-46d8-a088-b80887447fe3" providerId="ADAL" clId="{3C755BB8-9A84-4D19-AF08-7C2A8F04F188}" dt="2026-05-06T13:56:55.356" v="307" actId="478"/>
          <ac:picMkLst>
            <pc:docMk/>
            <pc:sldMk cId="3582328818" sldId="2579"/>
            <ac:picMk id="8" creationId="{7A53584D-9E1D-4A0A-890E-513065E51BF0}"/>
          </ac:picMkLst>
        </pc:picChg>
        <pc:picChg chg="add mod">
          <ac:chgData name="Catanese, Michael" userId="f6cafbbf-8b7f-46d8-a088-b80887447fe3" providerId="ADAL" clId="{3C755BB8-9A84-4D19-AF08-7C2A8F04F188}" dt="2026-05-06T14:02:36.912" v="366" actId="1076"/>
          <ac:picMkLst>
            <pc:docMk/>
            <pc:sldMk cId="3582328818" sldId="2579"/>
            <ac:picMk id="10" creationId="{9A8E4793-79B8-B081-09B9-A504ECD4C1DE}"/>
          </ac:picMkLst>
        </pc:picChg>
      </pc:sldChg>
      <pc:sldChg chg="delSp modSp new mod">
        <pc:chgData name="Catanese, Michael" userId="f6cafbbf-8b7f-46d8-a088-b80887447fe3" providerId="ADAL" clId="{3C755BB8-9A84-4D19-AF08-7C2A8F04F188}" dt="2026-05-06T14:04:29.946" v="387" actId="1076"/>
        <pc:sldMkLst>
          <pc:docMk/>
          <pc:sldMk cId="2940822978" sldId="2580"/>
        </pc:sldMkLst>
        <pc:spChg chg="del">
          <ac:chgData name="Catanese, Michael" userId="f6cafbbf-8b7f-46d8-a088-b80887447fe3" providerId="ADAL" clId="{3C755BB8-9A84-4D19-AF08-7C2A8F04F188}" dt="2026-05-06T14:04:09.784" v="369" actId="478"/>
          <ac:spMkLst>
            <pc:docMk/>
            <pc:sldMk cId="2940822978" sldId="2580"/>
            <ac:spMk id="2" creationId="{623A0745-558D-448B-702B-2745F7C83713}"/>
          </ac:spMkLst>
        </pc:spChg>
        <pc:spChg chg="mod">
          <ac:chgData name="Catanese, Michael" userId="f6cafbbf-8b7f-46d8-a088-b80887447fe3" providerId="ADAL" clId="{3C755BB8-9A84-4D19-AF08-7C2A8F04F188}" dt="2026-05-06T14:04:29.946" v="387" actId="1076"/>
          <ac:spMkLst>
            <pc:docMk/>
            <pc:sldMk cId="2940822978" sldId="2580"/>
            <ac:spMk id="3" creationId="{70A39F2E-3CD8-1C03-3B79-00E844309901}"/>
          </ac:spMkLst>
        </pc:spChg>
        <pc:spChg chg="del">
          <ac:chgData name="Catanese, Michael" userId="f6cafbbf-8b7f-46d8-a088-b80887447fe3" providerId="ADAL" clId="{3C755BB8-9A84-4D19-AF08-7C2A8F04F188}" dt="2026-05-06T14:03:04.702" v="368" actId="478"/>
          <ac:spMkLst>
            <pc:docMk/>
            <pc:sldMk cId="2940822978" sldId="2580"/>
            <ac:spMk id="4" creationId="{50ADBABE-1D9E-1FEB-046F-7884FE969A8C}"/>
          </ac:spMkLst>
        </pc:spChg>
      </pc:sldChg>
      <pc:sldChg chg="delSp modSp add del mod">
        <pc:chgData name="Catanese, Michael" userId="f6cafbbf-8b7f-46d8-a088-b80887447fe3" providerId="ADAL" clId="{3C755BB8-9A84-4D19-AF08-7C2A8F04F188}" dt="2026-05-06T14:02:11.318" v="358" actId="47"/>
        <pc:sldMkLst>
          <pc:docMk/>
          <pc:sldMk cId="454436824" sldId="2581"/>
        </pc:sldMkLst>
        <pc:spChg chg="mod">
          <ac:chgData name="Catanese, Michael" userId="f6cafbbf-8b7f-46d8-a088-b80887447fe3" providerId="ADAL" clId="{3C755BB8-9A84-4D19-AF08-7C2A8F04F188}" dt="2026-05-06T13:59:11.322" v="323" actId="27636"/>
          <ac:spMkLst>
            <pc:docMk/>
            <pc:sldMk cId="454436824" sldId="2581"/>
            <ac:spMk id="4" creationId="{B2A1AA09-32D7-2246-28D5-4BB5EE59CCBD}"/>
          </ac:spMkLst>
        </pc:spChg>
        <pc:spChg chg="del mod">
          <ac:chgData name="Catanese, Michael" userId="f6cafbbf-8b7f-46d8-a088-b80887447fe3" providerId="ADAL" clId="{3C755BB8-9A84-4D19-AF08-7C2A8F04F188}" dt="2026-05-06T13:59:56.520" v="325" actId="478"/>
          <ac:spMkLst>
            <pc:docMk/>
            <pc:sldMk cId="454436824" sldId="2581"/>
            <ac:spMk id="5" creationId="{595F5083-8F99-5F30-E5E9-D889465723B4}"/>
          </ac:spMkLst>
        </pc:spChg>
        <pc:spChg chg="del mod">
          <ac:chgData name="Catanese, Michael" userId="f6cafbbf-8b7f-46d8-a088-b80887447fe3" providerId="ADAL" clId="{3C755BB8-9A84-4D19-AF08-7C2A8F04F188}" dt="2026-05-06T13:59:58.816" v="326" actId="478"/>
          <ac:spMkLst>
            <pc:docMk/>
            <pc:sldMk cId="454436824" sldId="2581"/>
            <ac:spMk id="6" creationId="{6E152858-A40E-73A4-F804-CE33DFAFDAB3}"/>
          </ac:spMkLst>
        </pc:spChg>
        <pc:spChg chg="mod">
          <ac:chgData name="Catanese, Michael" userId="f6cafbbf-8b7f-46d8-a088-b80887447fe3" providerId="ADAL" clId="{3C755BB8-9A84-4D19-AF08-7C2A8F04F188}" dt="2026-05-06T14:00:01.470" v="327" actId="1076"/>
          <ac:spMkLst>
            <pc:docMk/>
            <pc:sldMk cId="454436824" sldId="2581"/>
            <ac:spMk id="7" creationId="{24005301-0D0B-B664-5074-F6E78EF63896}"/>
          </ac:spMkLst>
        </pc:spChg>
      </pc:sldChg>
      <pc:sldChg chg="del">
        <pc:chgData name="Catanese, Michael" userId="f6cafbbf-8b7f-46d8-a088-b80887447fe3" providerId="ADAL" clId="{3C755BB8-9A84-4D19-AF08-7C2A8F04F188}" dt="2026-05-06T13:44:34.194" v="166" actId="47"/>
        <pc:sldMkLst>
          <pc:docMk/>
          <pc:sldMk cId="422453501" sldId="2147481871"/>
        </pc:sldMkLst>
      </pc:sldChg>
      <pc:sldChg chg="del">
        <pc:chgData name="Catanese, Michael" userId="f6cafbbf-8b7f-46d8-a088-b80887447fe3" providerId="ADAL" clId="{3C755BB8-9A84-4D19-AF08-7C2A8F04F188}" dt="2026-05-06T13:51:59.674" v="238" actId="47"/>
        <pc:sldMkLst>
          <pc:docMk/>
          <pc:sldMk cId="2637373146" sldId="2147481875"/>
        </pc:sldMkLst>
      </pc:sldChg>
      <pc:sldChg chg="del">
        <pc:chgData name="Catanese, Michael" userId="f6cafbbf-8b7f-46d8-a088-b80887447fe3" providerId="ADAL" clId="{3C755BB8-9A84-4D19-AF08-7C2A8F04F188}" dt="2026-05-06T13:52:04.495" v="241" actId="47"/>
        <pc:sldMkLst>
          <pc:docMk/>
          <pc:sldMk cId="2751828297" sldId="2147481878"/>
        </pc:sldMkLst>
      </pc:sldChg>
      <pc:sldChg chg="add del">
        <pc:chgData name="Catanese, Michael" userId="f6cafbbf-8b7f-46d8-a088-b80887447fe3" providerId="ADAL" clId="{3C755BB8-9A84-4D19-AF08-7C2A8F04F188}" dt="2026-05-06T13:51:58.234" v="237" actId="47"/>
        <pc:sldMkLst>
          <pc:docMk/>
          <pc:sldMk cId="1611635620" sldId="2147483599"/>
        </pc:sldMkLst>
      </pc:sldChg>
      <pc:sldChg chg="add del">
        <pc:chgData name="Catanese, Michael" userId="f6cafbbf-8b7f-46d8-a088-b80887447fe3" providerId="ADAL" clId="{3C755BB8-9A84-4D19-AF08-7C2A8F04F188}" dt="2026-05-06T13:51:56.869" v="236" actId="47"/>
        <pc:sldMkLst>
          <pc:docMk/>
          <pc:sldMk cId="775766166" sldId="2147483614"/>
        </pc:sldMkLst>
      </pc:sldChg>
      <pc:sldMasterChg chg="addSldLayout delSldLayout">
        <pc:chgData name="Catanese, Michael" userId="f6cafbbf-8b7f-46d8-a088-b80887447fe3" providerId="ADAL" clId="{3C755BB8-9A84-4D19-AF08-7C2A8F04F188}" dt="2026-05-06T13:52:06.209" v="242" actId="47"/>
        <pc:sldMasterMkLst>
          <pc:docMk/>
          <pc:sldMasterMk cId="101864203" sldId="2147483660"/>
        </pc:sldMasterMkLst>
        <pc:sldLayoutChg chg="add del">
          <pc:chgData name="Catanese, Michael" userId="f6cafbbf-8b7f-46d8-a088-b80887447fe3" providerId="ADAL" clId="{3C755BB8-9A84-4D19-AF08-7C2A8F04F188}" dt="2026-05-06T13:51:49.156" v="234" actId="47"/>
          <pc:sldLayoutMkLst>
            <pc:docMk/>
            <pc:sldMasterMk cId="101864203" sldId="2147483660"/>
            <pc:sldLayoutMk cId="1735676526" sldId="2147483680"/>
          </pc:sldLayoutMkLst>
        </pc:sldLayoutChg>
        <pc:sldLayoutChg chg="del">
          <pc:chgData name="Catanese, Michael" userId="f6cafbbf-8b7f-46d8-a088-b80887447fe3" providerId="ADAL" clId="{3C755BB8-9A84-4D19-AF08-7C2A8F04F188}" dt="2026-05-06T13:52:06.209" v="242" actId="47"/>
          <pc:sldLayoutMkLst>
            <pc:docMk/>
            <pc:sldMasterMk cId="101864203" sldId="2147483660"/>
            <pc:sldLayoutMk cId="1979894412" sldId="2147483681"/>
          </pc:sldLayoutMkLst>
        </pc:sldLayoutChg>
        <pc:sldLayoutChg chg="del">
          <pc:chgData name="Catanese, Michael" userId="f6cafbbf-8b7f-46d8-a088-b80887447fe3" providerId="ADAL" clId="{3C755BB8-9A84-4D19-AF08-7C2A8F04F188}" dt="2026-05-06T13:52:02.730" v="240" actId="47"/>
          <pc:sldLayoutMkLst>
            <pc:docMk/>
            <pc:sldMasterMk cId="101864203" sldId="2147483660"/>
            <pc:sldLayoutMk cId="1865092332" sldId="2147483682"/>
          </pc:sldLayoutMkLst>
        </pc:sldLayoutChg>
        <pc:sldLayoutChg chg="del">
          <pc:chgData name="Catanese, Michael" userId="f6cafbbf-8b7f-46d8-a088-b80887447fe3" providerId="ADAL" clId="{3C755BB8-9A84-4D19-AF08-7C2A8F04F188}" dt="2026-05-06T13:44:31.010" v="164" actId="47"/>
          <pc:sldLayoutMkLst>
            <pc:docMk/>
            <pc:sldMasterMk cId="101864203" sldId="2147483660"/>
            <pc:sldLayoutMk cId="3731750685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61691-CAAA-44BC-95A2-0241ADC0DF6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8C0E1-96AF-47BC-ACE8-318AD9B9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3B67-B1AD-493D-AA2C-589610C1A15C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9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3B67-B1AD-493D-AA2C-589610C1A15C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8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3B67-B1AD-493D-AA2C-589610C1A15C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2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3B67-B1AD-493D-AA2C-589610C1A15C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3B67-B1AD-493D-AA2C-589610C1A15C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0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3B67-B1AD-493D-AA2C-589610C1A15C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3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3B67-B1AD-493D-AA2C-589610C1A15C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4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3B67-B1AD-493D-AA2C-589610C1A15C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3B67-B1AD-493D-AA2C-589610C1A15C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9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>
            <a:lvl1pPr>
              <a:defRPr>
                <a:solidFill>
                  <a:srgbClr val="002F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191000"/>
            <a:ext cx="85344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60502"/>
            <a:ext cx="10363200" cy="105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3200">
                <a:solidFill>
                  <a:srgbClr val="002F56"/>
                </a:solidFill>
              </a:rPr>
              <a:t>VETERANS HEALTH ADMINISTRATION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4D0A0-169D-4ADE-A8CA-41DDD30C3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E955-1962-4AEE-8867-D22B674B3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1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5E85AE-6D30-80EB-DDF8-337E49DD6E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55626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917DD-3691-27F7-68C8-EACE32AEA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3318" y="0"/>
            <a:ext cx="4385481" cy="1796124"/>
          </a:xfrm>
        </p:spPr>
        <p:txBody>
          <a:bodyPr lIns="13716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F1F66-DA3A-1E9E-183A-4FB86FC6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5056" y="1965281"/>
            <a:ext cx="4859992" cy="373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27EA8-C1D8-B105-9F54-16985594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A704-5499-D0F7-F550-5994C49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3CBC-A2D6-42D3-976A-174CF7E26BA0}" type="datetime1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F2DDE-AF7B-917E-704F-1E12AB9B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DDA4-3B80-4E8A-A8F5-521F73BF9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9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7152"/>
            <a:ext cx="10363200" cy="1984248"/>
          </a:xfrm>
        </p:spPr>
        <p:txBody>
          <a:bodyPr/>
          <a:lstStyle>
            <a:lvl1pPr>
              <a:defRPr>
                <a:solidFill>
                  <a:srgbClr val="002F5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191000"/>
            <a:ext cx="85344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l">
              <a:spcBef>
                <a:spcPts val="0"/>
              </a:spcBef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60502"/>
            <a:ext cx="10363200" cy="1054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3200">
                <a:solidFill>
                  <a:srgbClr val="002F56"/>
                </a:solidFill>
              </a:rPr>
              <a:t>VETERANS HEALTH ADMINISTRATION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4D0A0-169D-4ADE-A8CA-41DDD30C3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E955-1962-4AEE-8867-D22B674B3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762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8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A64A7-1697-4790-9860-ED04C55EE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1D2E955-1962-4AEE-8867-D22B674B3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2835CDE-6C24-4F2B-7069-5EBD68CF79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4075" y="0"/>
            <a:ext cx="1136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PRE-DECISIONAL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3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C1BBC-FC1F-4FC3-9871-D9EEF0A9D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E955-1962-4AEE-8867-D22B674B3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10D13CB-8171-79A7-83BC-9920EA7465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02950" y="92075"/>
            <a:ext cx="1136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PRE-DECISIONAL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1A43E-6603-4A31-9033-0EF6F866C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E955-1962-4AEE-8867-D22B674B3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159A0-58F4-43DB-B0E8-D342AC22CF72}"/>
              </a:ext>
            </a:extLst>
          </p:cNvPr>
          <p:cNvSpPr txBox="1"/>
          <p:nvPr/>
        </p:nvSpPr>
        <p:spPr>
          <a:xfrm rot="18989011">
            <a:off x="3045320" y="2646311"/>
            <a:ext cx="568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chemeClr val="bg1">
                    <a:lumMod val="85000"/>
                  </a:schemeClr>
                </a:solidFill>
              </a:rPr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7E63-1EFB-40F5-B375-624707CAA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E955-1962-4AEE-8867-D22B674B3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7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DD1894-9E8D-4123-885B-35E7D4D57130}"/>
              </a:ext>
            </a:extLst>
          </p:cNvPr>
          <p:cNvSpPr/>
          <p:nvPr userDrawn="1"/>
        </p:nvSpPr>
        <p:spPr>
          <a:xfrm>
            <a:off x="-11019" y="1"/>
            <a:ext cx="12203019" cy="6129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8B9F4-7A9A-4816-99AB-27C9C187419A}"/>
              </a:ext>
            </a:extLst>
          </p:cNvPr>
          <p:cNvSpPr/>
          <p:nvPr userDrawn="1"/>
        </p:nvSpPr>
        <p:spPr>
          <a:xfrm>
            <a:off x="-11018" y="-17086"/>
            <a:ext cx="12203017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1"/>
            <a:ext cx="10363200" cy="10445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1DE4-3045-478B-A639-79140677D674}"/>
              </a:ext>
            </a:extLst>
          </p:cNvPr>
          <p:cNvSpPr txBox="1"/>
          <p:nvPr userDrawn="1"/>
        </p:nvSpPr>
        <p:spPr>
          <a:xfrm>
            <a:off x="304800" y="4319999"/>
            <a:ext cx="375920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/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D56C-ED95-41A9-901D-AB18843BA469}"/>
              </a:ext>
            </a:extLst>
          </p:cNvPr>
          <p:cNvSpPr txBox="1"/>
          <p:nvPr userDrawn="1"/>
        </p:nvSpPr>
        <p:spPr>
          <a:xfrm>
            <a:off x="298681" y="4812805"/>
            <a:ext cx="3210020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24F97-9C33-41BE-A6F6-A2402B1E51CB}"/>
              </a:ext>
            </a:extLst>
          </p:cNvPr>
          <p:cNvSpPr txBox="1"/>
          <p:nvPr userDrawn="1"/>
        </p:nvSpPr>
        <p:spPr>
          <a:xfrm>
            <a:off x="304801" y="5310546"/>
            <a:ext cx="3713908" cy="4806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Briefing: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32E289A-0B24-46FD-9A76-703A44237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4319999"/>
            <a:ext cx="8031241" cy="3297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5385847-86BC-411C-BD06-FFB3EDE07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2800" y="4813499"/>
            <a:ext cx="8697149" cy="333536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328F0D-E304-41F7-B95E-92D603C8C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800" y="5310758"/>
            <a:ext cx="8289525" cy="46224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A85D3-F336-4F32-8873-056208695F27}"/>
              </a:ext>
            </a:extLst>
          </p:cNvPr>
          <p:cNvSpPr txBox="1"/>
          <p:nvPr userDrawn="1"/>
        </p:nvSpPr>
        <p:spPr>
          <a:xfrm>
            <a:off x="900752" y="586854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VETERANS HEALTH ADMINISTRATION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BB0EF84-43C7-C02D-6A40-298CEB44A6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02950" y="92075"/>
            <a:ext cx="1136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PRE-DECISIONAL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8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head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D0DC-3853-5040-A3D4-605F29FF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36" y="558800"/>
            <a:ext cx="11252200" cy="505290"/>
          </a:xfrm>
        </p:spPr>
        <p:txBody>
          <a:bodyPr anchor="b"/>
          <a:lstStyle>
            <a:lvl1pPr>
              <a:lnSpc>
                <a:spcPct val="80000"/>
              </a:lnSpc>
              <a:defRPr sz="36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7C0DFF2-D65B-2C49-93EB-7FBEAF721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296" y="1112803"/>
            <a:ext cx="11290104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C53FB50-D1D6-AF42-954E-A60FFED3BC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135" y="344424"/>
            <a:ext cx="4703575" cy="17686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tx1">
                    <a:lumMod val="50000"/>
                    <a:lumOff val="5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32531628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b="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545910-EC58-4E59-AC9B-9F096DAB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540578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_three_categorie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lumn 3 icon">
            <a:extLst>
              <a:ext uri="{FF2B5EF4-FFF2-40B4-BE49-F238E27FC236}">
                <a16:creationId xmlns:a16="http://schemas.microsoft.com/office/drawing/2014/main" id="{47BCEE8D-7F24-3D71-EB3C-BD40C98962F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91411" y="2065483"/>
            <a:ext cx="836195" cy="83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{{ </a:t>
            </a:r>
            <a:r>
              <a:rPr lang="en-US" err="1"/>
              <a:t>dynamic_icon_placeholder</a:t>
            </a:r>
            <a:r>
              <a:rPr lang="en-US"/>
              <a:t> }} Column 3</a:t>
            </a:r>
          </a:p>
        </p:txBody>
      </p:sp>
      <p:sp>
        <p:nvSpPr>
          <p:cNvPr id="16" name="Column 3 text">
            <a:extLst>
              <a:ext uri="{FF2B5EF4-FFF2-40B4-BE49-F238E27FC236}">
                <a16:creationId xmlns:a16="http://schemas.microsoft.com/office/drawing/2014/main" id="{B0956166-C777-314C-525F-B9B23B4C67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66365" y="3658846"/>
            <a:ext cx="3086289" cy="226324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3 Text</a:t>
            </a:r>
          </a:p>
        </p:txBody>
      </p:sp>
      <p:sp>
        <p:nvSpPr>
          <p:cNvPr id="14" name="Column 3 title">
            <a:extLst>
              <a:ext uri="{FF2B5EF4-FFF2-40B4-BE49-F238E27FC236}">
                <a16:creationId xmlns:a16="http://schemas.microsoft.com/office/drawing/2014/main" id="{948758C6-9262-AA59-56B4-12ED9FCA41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63589" y="3083004"/>
            <a:ext cx="3291840" cy="47058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74AC50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Column 3 Title</a:t>
            </a:r>
          </a:p>
        </p:txBody>
      </p:sp>
      <p:sp>
        <p:nvSpPr>
          <p:cNvPr id="13" name="Column 2 icon">
            <a:extLst>
              <a:ext uri="{FF2B5EF4-FFF2-40B4-BE49-F238E27FC236}">
                <a16:creationId xmlns:a16="http://schemas.microsoft.com/office/drawing/2014/main" id="{222E3CC8-7714-EC2F-6488-A191771ED96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677901" y="2065483"/>
            <a:ext cx="836195" cy="83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{{ </a:t>
            </a:r>
            <a:r>
              <a:rPr lang="en-US" err="1"/>
              <a:t>dynamic_icon_placeholder</a:t>
            </a:r>
            <a:r>
              <a:rPr lang="en-US"/>
              <a:t> }} Column 2</a:t>
            </a:r>
          </a:p>
        </p:txBody>
      </p:sp>
      <p:sp>
        <p:nvSpPr>
          <p:cNvPr id="12" name="Column 2 text">
            <a:extLst>
              <a:ext uri="{FF2B5EF4-FFF2-40B4-BE49-F238E27FC236}">
                <a16:creationId xmlns:a16="http://schemas.microsoft.com/office/drawing/2014/main" id="{6BEFBC58-C264-3E56-E7F9-0BE0E3F53E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2855" y="3658846"/>
            <a:ext cx="3086289" cy="226324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8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2 Text</a:t>
            </a:r>
          </a:p>
        </p:txBody>
      </p:sp>
      <p:sp>
        <p:nvSpPr>
          <p:cNvPr id="10" name="Column 2 Title">
            <a:extLst>
              <a:ext uri="{FF2B5EF4-FFF2-40B4-BE49-F238E27FC236}">
                <a16:creationId xmlns:a16="http://schemas.microsoft.com/office/drawing/2014/main" id="{684C9EF5-2D64-90A2-65B4-8D51A00C8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79" y="3083004"/>
            <a:ext cx="3291840" cy="47058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74AC50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Column 2 Title</a:t>
            </a:r>
          </a:p>
        </p:txBody>
      </p:sp>
      <p:sp>
        <p:nvSpPr>
          <p:cNvPr id="9" name="Column 1 icon">
            <a:extLst>
              <a:ext uri="{FF2B5EF4-FFF2-40B4-BE49-F238E27FC236}">
                <a16:creationId xmlns:a16="http://schemas.microsoft.com/office/drawing/2014/main" id="{567B250B-740F-89BB-1336-62BB74DCA1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764393" y="2065483"/>
            <a:ext cx="836195" cy="836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{{ </a:t>
            </a:r>
            <a:r>
              <a:rPr lang="en-US" err="1"/>
              <a:t>dynamic_icon_placeholder</a:t>
            </a:r>
            <a:r>
              <a:rPr lang="en-US"/>
              <a:t> }} Column 1</a:t>
            </a:r>
          </a:p>
        </p:txBody>
      </p:sp>
      <p:sp>
        <p:nvSpPr>
          <p:cNvPr id="8" name="Column 1 text">
            <a:extLst>
              <a:ext uri="{FF2B5EF4-FFF2-40B4-BE49-F238E27FC236}">
                <a16:creationId xmlns:a16="http://schemas.microsoft.com/office/drawing/2014/main" id="{6FAD1CBF-686B-73FE-9F79-565F0510EA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347" y="3658847"/>
            <a:ext cx="3086289" cy="2263239"/>
          </a:xfrm>
        </p:spPr>
        <p:txBody>
          <a:bodyPr>
            <a:normAutofit/>
          </a:bodyPr>
          <a:lstStyle>
            <a:lvl1pPr marL="0" indent="0" algn="ctr">
              <a:lnSpc>
                <a:spcPts val="1880"/>
              </a:lnSpc>
              <a:buNone/>
              <a:defRPr sz="1200" b="0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1 Text</a:t>
            </a:r>
          </a:p>
        </p:txBody>
      </p:sp>
      <p:sp>
        <p:nvSpPr>
          <p:cNvPr id="6" name="Column 1 Title">
            <a:extLst>
              <a:ext uri="{FF2B5EF4-FFF2-40B4-BE49-F238E27FC236}">
                <a16:creationId xmlns:a16="http://schemas.microsoft.com/office/drawing/2014/main" id="{2F2ACD48-E6A6-18E0-B6FC-CC7B42BDD4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571" y="3083004"/>
            <a:ext cx="3291840" cy="47059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74AC50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Column 1 Title</a:t>
            </a:r>
          </a:p>
        </p:txBody>
      </p:sp>
      <p:sp>
        <p:nvSpPr>
          <p:cNvPr id="19" name="Slide Subtitle">
            <a:extLst>
              <a:ext uri="{FF2B5EF4-FFF2-40B4-BE49-F238E27FC236}">
                <a16:creationId xmlns:a16="http://schemas.microsoft.com/office/drawing/2014/main" id="{B22C0719-399C-C052-11BE-1ADA174ACA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685800"/>
            <a:ext cx="11274552" cy="7589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53565A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0" name="Slide Title">
            <a:extLst>
              <a:ext uri="{FF2B5EF4-FFF2-40B4-BE49-F238E27FC236}">
                <a16:creationId xmlns:a16="http://schemas.microsoft.com/office/drawing/2014/main" id="{01CCED96-2332-9E72-DC60-245B6FE2C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7472"/>
            <a:ext cx="11274552" cy="33832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" name="ai generated label">
            <a:extLst>
              <a:ext uri="{FF2B5EF4-FFF2-40B4-BE49-F238E27FC236}">
                <a16:creationId xmlns:a16="http://schemas.microsoft.com/office/drawing/2014/main" id="{7F7A71DD-32CE-4B43-2B44-7FA46D19C9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83997" y="146200"/>
            <a:ext cx="2428967" cy="31115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1" i="0" strike="noStrike">
                <a:solidFill>
                  <a:srgbClr val="FF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{{ label }}</a:t>
            </a:r>
          </a:p>
        </p:txBody>
      </p:sp>
    </p:spTree>
    <p:extLst>
      <p:ext uri="{BB962C8B-B14F-4D97-AF65-F5344CB8AC3E}">
        <p14:creationId xmlns:p14="http://schemas.microsoft.com/office/powerpoint/2010/main" val="404298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8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A64A7-1697-4790-9860-ED04C55EE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1D2E955-1962-4AEE-8867-D22B674B3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50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_column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5364008-15B1-D48B-9A7E-D2A52AD3452A}"/>
              </a:ext>
            </a:extLst>
          </p:cNvPr>
          <p:cNvSpPr/>
          <p:nvPr userDrawn="1"/>
        </p:nvSpPr>
        <p:spPr bwMode="gray">
          <a:xfrm>
            <a:off x="-1524" y="5775482"/>
            <a:ext cx="12192000" cy="1082517"/>
          </a:xfrm>
          <a:prstGeom prst="rect">
            <a:avLst/>
          </a:prstGeom>
          <a:gradFill>
            <a:gsLst>
              <a:gs pos="0">
                <a:srgbClr val="87E320"/>
              </a:gs>
              <a:gs pos="100000">
                <a:srgbClr val="63C631"/>
              </a:gs>
            </a:gsLst>
            <a:lin ang="0" scaled="0"/>
          </a:gra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984485FF-0756-7B39-57DC-4D1A7DC0A280}"/>
              </a:ext>
            </a:extLst>
          </p:cNvPr>
          <p:cNvSpPr/>
          <p:nvPr userDrawn="1"/>
        </p:nvSpPr>
        <p:spPr>
          <a:xfrm>
            <a:off x="5671732" y="5502830"/>
            <a:ext cx="848536" cy="286335"/>
          </a:xfrm>
          <a:prstGeom prst="triangle">
            <a:avLst/>
          </a:prstGeom>
          <a:solidFill>
            <a:srgbClr val="7DDB2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hape">
            <a:extLst>
              <a:ext uri="{FF2B5EF4-FFF2-40B4-BE49-F238E27FC236}">
                <a16:creationId xmlns:a16="http://schemas.microsoft.com/office/drawing/2014/main" id="{38CB7EBB-8AE1-57E8-3AA2-E12905C4839A}"/>
              </a:ext>
            </a:extLst>
          </p:cNvPr>
          <p:cNvCxnSpPr>
            <a:cxnSpLocks/>
          </p:cNvCxnSpPr>
          <p:nvPr userDrawn="1"/>
        </p:nvCxnSpPr>
        <p:spPr>
          <a:xfrm>
            <a:off x="615638" y="3391758"/>
            <a:ext cx="2290524" cy="0"/>
          </a:xfrm>
          <a:prstGeom prst="line">
            <a:avLst/>
          </a:prstGeom>
          <a:ln w="57150">
            <a:solidFill>
              <a:srgbClr val="74A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mmary Statement">
            <a:extLst>
              <a:ext uri="{FF2B5EF4-FFF2-40B4-BE49-F238E27FC236}">
                <a16:creationId xmlns:a16="http://schemas.microsoft.com/office/drawing/2014/main" id="{10740546-D3FB-8709-B1A9-369F959883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570" y="5926083"/>
            <a:ext cx="11118858" cy="7455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buNone/>
              <a:defRPr sz="1500" b="0" i="1"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Summary Statement</a:t>
            </a:r>
          </a:p>
        </p:txBody>
      </p:sp>
      <p:cxnSp>
        <p:nvCxnSpPr>
          <p:cNvPr id="12" name="shape">
            <a:extLst>
              <a:ext uri="{FF2B5EF4-FFF2-40B4-BE49-F238E27FC236}">
                <a16:creationId xmlns:a16="http://schemas.microsoft.com/office/drawing/2014/main" id="{0969F836-887B-5CBC-E768-B345927F6F9D}"/>
              </a:ext>
            </a:extLst>
          </p:cNvPr>
          <p:cNvCxnSpPr>
            <a:cxnSpLocks/>
          </p:cNvCxnSpPr>
          <p:nvPr userDrawn="1"/>
        </p:nvCxnSpPr>
        <p:spPr>
          <a:xfrm>
            <a:off x="3498964" y="3391758"/>
            <a:ext cx="2290524" cy="0"/>
          </a:xfrm>
          <a:prstGeom prst="line">
            <a:avLst/>
          </a:prstGeom>
          <a:ln w="57150">
            <a:solidFill>
              <a:srgbClr val="74A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">
            <a:extLst>
              <a:ext uri="{FF2B5EF4-FFF2-40B4-BE49-F238E27FC236}">
                <a16:creationId xmlns:a16="http://schemas.microsoft.com/office/drawing/2014/main" id="{2EE1E89A-5D8F-4DEF-616A-F9F39512D8CB}"/>
              </a:ext>
            </a:extLst>
          </p:cNvPr>
          <p:cNvCxnSpPr>
            <a:cxnSpLocks/>
          </p:cNvCxnSpPr>
          <p:nvPr userDrawn="1"/>
        </p:nvCxnSpPr>
        <p:spPr>
          <a:xfrm>
            <a:off x="6408161" y="3391758"/>
            <a:ext cx="2290524" cy="0"/>
          </a:xfrm>
          <a:prstGeom prst="line">
            <a:avLst/>
          </a:prstGeom>
          <a:ln w="57150">
            <a:solidFill>
              <a:srgbClr val="74A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">
            <a:extLst>
              <a:ext uri="{FF2B5EF4-FFF2-40B4-BE49-F238E27FC236}">
                <a16:creationId xmlns:a16="http://schemas.microsoft.com/office/drawing/2014/main" id="{74D57EEC-221E-489E-0732-70DFF41AC0FE}"/>
              </a:ext>
            </a:extLst>
          </p:cNvPr>
          <p:cNvCxnSpPr>
            <a:cxnSpLocks/>
          </p:cNvCxnSpPr>
          <p:nvPr userDrawn="1"/>
        </p:nvCxnSpPr>
        <p:spPr>
          <a:xfrm>
            <a:off x="9287163" y="3391758"/>
            <a:ext cx="2290524" cy="0"/>
          </a:xfrm>
          <a:prstGeom prst="line">
            <a:avLst/>
          </a:prstGeom>
          <a:ln w="57150">
            <a:solidFill>
              <a:srgbClr val="74A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lumn 4 icon">
            <a:extLst>
              <a:ext uri="{FF2B5EF4-FFF2-40B4-BE49-F238E27FC236}">
                <a16:creationId xmlns:a16="http://schemas.microsoft.com/office/drawing/2014/main" id="{DE208288-8D53-A84A-6725-711E66EA589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296951" y="1954600"/>
            <a:ext cx="764411" cy="764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{{ </a:t>
            </a:r>
            <a:r>
              <a:rPr lang="en-US" err="1"/>
              <a:t>dynamic_icon_placeholder</a:t>
            </a:r>
            <a:r>
              <a:rPr lang="en-US"/>
              <a:t> }} Column 4</a:t>
            </a:r>
          </a:p>
        </p:txBody>
      </p:sp>
      <p:sp>
        <p:nvSpPr>
          <p:cNvPr id="21" name="Column 4 Text">
            <a:extLst>
              <a:ext uri="{FF2B5EF4-FFF2-40B4-BE49-F238E27FC236}">
                <a16:creationId xmlns:a16="http://schemas.microsoft.com/office/drawing/2014/main" id="{568E6D12-C9D5-84E3-7740-91A69451A9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6549" y="3575014"/>
            <a:ext cx="2468880" cy="16182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Column 4 Text</a:t>
            </a:r>
          </a:p>
        </p:txBody>
      </p:sp>
      <p:sp>
        <p:nvSpPr>
          <p:cNvPr id="19" name="Column 4 Title">
            <a:extLst>
              <a:ext uri="{FF2B5EF4-FFF2-40B4-BE49-F238E27FC236}">
                <a16:creationId xmlns:a16="http://schemas.microsoft.com/office/drawing/2014/main" id="{6DFCCDF3-43BF-BB02-67A8-6CEF5C352F6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6549" y="2860706"/>
            <a:ext cx="2468880" cy="3474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Column 4 Title</a:t>
            </a:r>
          </a:p>
        </p:txBody>
      </p:sp>
      <p:sp>
        <p:nvSpPr>
          <p:cNvPr id="18" name="Column 3 icon">
            <a:extLst>
              <a:ext uri="{FF2B5EF4-FFF2-40B4-BE49-F238E27FC236}">
                <a16:creationId xmlns:a16="http://schemas.microsoft.com/office/drawing/2014/main" id="{409948DB-0B92-D831-4CC7-820750BCC78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378640" y="1954928"/>
            <a:ext cx="764411" cy="764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{{ </a:t>
            </a:r>
            <a:r>
              <a:rPr lang="en-US" err="1"/>
              <a:t>dynamic_icon_placeholder</a:t>
            </a:r>
            <a:r>
              <a:rPr lang="en-US"/>
              <a:t> }} Column 3</a:t>
            </a:r>
          </a:p>
        </p:txBody>
      </p:sp>
      <p:sp>
        <p:nvSpPr>
          <p:cNvPr id="17" name="Column 3 Text">
            <a:extLst>
              <a:ext uri="{FF2B5EF4-FFF2-40B4-BE49-F238E27FC236}">
                <a16:creationId xmlns:a16="http://schemas.microsoft.com/office/drawing/2014/main" id="{0EE506DB-30E1-A02F-E95D-C876E8D49E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03223" y="3575014"/>
            <a:ext cx="2468880" cy="16182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Column 3 Text</a:t>
            </a:r>
          </a:p>
        </p:txBody>
      </p:sp>
      <p:sp>
        <p:nvSpPr>
          <p:cNvPr id="15" name="Column 3 Title">
            <a:extLst>
              <a:ext uri="{FF2B5EF4-FFF2-40B4-BE49-F238E27FC236}">
                <a16:creationId xmlns:a16="http://schemas.microsoft.com/office/drawing/2014/main" id="{F134ED02-2AE4-F01E-FB4F-53EB12007C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9571" y="2861034"/>
            <a:ext cx="2468880" cy="3474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Column 3 Title</a:t>
            </a:r>
          </a:p>
        </p:txBody>
      </p:sp>
      <p:sp>
        <p:nvSpPr>
          <p:cNvPr id="14" name="Column 2 icon">
            <a:extLst>
              <a:ext uri="{FF2B5EF4-FFF2-40B4-BE49-F238E27FC236}">
                <a16:creationId xmlns:a16="http://schemas.microsoft.com/office/drawing/2014/main" id="{86317148-E2BD-CEAF-B1D6-C3900FF39BE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498964" y="1954600"/>
            <a:ext cx="764411" cy="764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{{ </a:t>
            </a:r>
            <a:r>
              <a:rPr lang="en-US" err="1"/>
              <a:t>dynamic_icon_placeholder</a:t>
            </a:r>
            <a:r>
              <a:rPr lang="en-US"/>
              <a:t> }} Column 2</a:t>
            </a:r>
          </a:p>
        </p:txBody>
      </p:sp>
      <p:sp>
        <p:nvSpPr>
          <p:cNvPr id="13" name="Column 2 Text">
            <a:extLst>
              <a:ext uri="{FF2B5EF4-FFF2-40B4-BE49-F238E27FC236}">
                <a16:creationId xmlns:a16="http://schemas.microsoft.com/office/drawing/2014/main" id="{B899F0FB-D4C2-4067-5C22-39A2771452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9897" y="3575014"/>
            <a:ext cx="2468880" cy="16182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Column 2 Text</a:t>
            </a:r>
          </a:p>
        </p:txBody>
      </p:sp>
      <p:sp>
        <p:nvSpPr>
          <p:cNvPr id="11" name="Column 2 Title">
            <a:extLst>
              <a:ext uri="{FF2B5EF4-FFF2-40B4-BE49-F238E27FC236}">
                <a16:creationId xmlns:a16="http://schemas.microsoft.com/office/drawing/2014/main" id="{0CBBCF24-7B76-F95C-1ACD-EA228631D0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19895" y="2860706"/>
            <a:ext cx="2468880" cy="3474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Column 2 Title</a:t>
            </a:r>
          </a:p>
        </p:txBody>
      </p:sp>
      <p:sp>
        <p:nvSpPr>
          <p:cNvPr id="10" name="Column 1 icon">
            <a:extLst>
              <a:ext uri="{FF2B5EF4-FFF2-40B4-BE49-F238E27FC236}">
                <a16:creationId xmlns:a16="http://schemas.microsoft.com/office/drawing/2014/main" id="{8F3F78E8-46DE-5A9B-01B8-D130B1F4F4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5638" y="1954600"/>
            <a:ext cx="764411" cy="764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{{ </a:t>
            </a:r>
            <a:r>
              <a:rPr lang="en-US" err="1"/>
              <a:t>dynamic_icon_placeholder</a:t>
            </a:r>
            <a:r>
              <a:rPr lang="en-US"/>
              <a:t> }} Column 1</a:t>
            </a:r>
          </a:p>
          <a:p>
            <a:endParaRPr lang="en-US"/>
          </a:p>
        </p:txBody>
      </p:sp>
      <p:sp>
        <p:nvSpPr>
          <p:cNvPr id="9" name="Column 1 Text">
            <a:extLst>
              <a:ext uri="{FF2B5EF4-FFF2-40B4-BE49-F238E27FC236}">
                <a16:creationId xmlns:a16="http://schemas.microsoft.com/office/drawing/2014/main" id="{E40F31F9-071F-8184-FB1F-8EFFA7EBFA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571" y="3575014"/>
            <a:ext cx="2468880" cy="1618243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2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1 Text</a:t>
            </a:r>
          </a:p>
        </p:txBody>
      </p:sp>
      <p:sp>
        <p:nvSpPr>
          <p:cNvPr id="7" name="Column 1 Title">
            <a:extLst>
              <a:ext uri="{FF2B5EF4-FFF2-40B4-BE49-F238E27FC236}">
                <a16:creationId xmlns:a16="http://schemas.microsoft.com/office/drawing/2014/main" id="{48D71434-B506-F252-7160-4EE1277B58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571" y="2860706"/>
            <a:ext cx="2468880" cy="3474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1 Title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60A4F07-C22A-0104-723C-AF1D19026F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685800"/>
            <a:ext cx="11274552" cy="7589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53565A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27" name="Slide Title">
            <a:extLst>
              <a:ext uri="{FF2B5EF4-FFF2-40B4-BE49-F238E27FC236}">
                <a16:creationId xmlns:a16="http://schemas.microsoft.com/office/drawing/2014/main" id="{792DA0B7-D379-6B9D-B4BA-A8342F1247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7472"/>
            <a:ext cx="11274552" cy="33832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9" name="ai generated label">
            <a:extLst>
              <a:ext uri="{FF2B5EF4-FFF2-40B4-BE49-F238E27FC236}">
                <a16:creationId xmlns:a16="http://schemas.microsoft.com/office/drawing/2014/main" id="{A69CBA8E-EF0F-75B1-0DDA-246AC477189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3997" y="146200"/>
            <a:ext cx="2428967" cy="31115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1" i="0" strike="noStrike">
                <a:solidFill>
                  <a:srgbClr val="FF0000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{{ label }}</a:t>
            </a:r>
          </a:p>
        </p:txBody>
      </p:sp>
    </p:spTree>
    <p:extLst>
      <p:ext uri="{BB962C8B-B14F-4D97-AF65-F5344CB8AC3E}">
        <p14:creationId xmlns:p14="http://schemas.microsoft.com/office/powerpoint/2010/main" val="196450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C1BBC-FC1F-4FC3-9871-D9EEF0A9D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E955-1962-4AEE-8867-D22B674B3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1A43E-6603-4A31-9033-0EF6F866C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E955-1962-4AEE-8867-D22B674B3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159A0-58F4-43DB-B0E8-D342AC22CF72}"/>
              </a:ext>
            </a:extLst>
          </p:cNvPr>
          <p:cNvSpPr txBox="1"/>
          <p:nvPr/>
        </p:nvSpPr>
        <p:spPr>
          <a:xfrm rot="18989011">
            <a:off x="3045320" y="2646311"/>
            <a:ext cx="568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chemeClr val="bg1">
                    <a:lumMod val="85000"/>
                  </a:schemeClr>
                </a:solidFill>
              </a:rPr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7E63-1EFB-40F5-B375-624707CAA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E955-1962-4AEE-8867-D22B674B3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b="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545910-EC58-4E59-AC9B-9F096DAB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25594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9AF-0A6C-F579-A8CF-35F0F8C6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7BE80-7930-CC95-C398-6C11DE79B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640" y="1825159"/>
            <a:ext cx="5191125" cy="43520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DE9E-A8C4-3BD1-C5FC-3935EC867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236" y="1825159"/>
            <a:ext cx="5191125" cy="43520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67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17DD-3691-27F7-68C8-EACE32AEA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4" y="430047"/>
            <a:ext cx="4939005" cy="116627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F1F66-DA3A-1E9E-183A-4FB86FC6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32" y="1746792"/>
            <a:ext cx="5776896" cy="396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CAFF7D-6BAD-AE1B-CFE3-A9AB4D8667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91400" y="0"/>
            <a:ext cx="4800600" cy="55626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27EA8-C1D8-B105-9F54-16985594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A704-5499-D0F7-F550-5994C49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0" y="6029868"/>
            <a:ext cx="1179576" cy="365125"/>
          </a:xfrm>
        </p:spPr>
        <p:txBody>
          <a:bodyPr/>
          <a:lstStyle/>
          <a:p>
            <a:fld id="{B0ECE3E5-DEB1-48A2-A1A9-7ABBE9A784F7}" type="datetime1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F2DDE-AF7B-917E-704F-1E12AB9B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206" y="6029868"/>
            <a:ext cx="429372" cy="365125"/>
          </a:xfrm>
        </p:spPr>
        <p:txBody>
          <a:bodyPr/>
          <a:lstStyle/>
          <a:p>
            <a:fld id="{27F8DDA4-3B80-4E8A-A8F5-521F73BF9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8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5E85AE-6D30-80EB-DDF8-337E49DD6E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800600" cy="482237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917DD-3691-27F7-68C8-EACE32AEA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085" y="4374100"/>
            <a:ext cx="3897905" cy="1380814"/>
          </a:xfrm>
        </p:spPr>
        <p:txBody>
          <a:bodyPr lIns="137160" tIns="137160"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F1F66-DA3A-1E9E-183A-4FB86FC6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516" y="685800"/>
            <a:ext cx="5430884" cy="5204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27EA8-C1D8-B105-9F54-16985594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974" y="6029867"/>
            <a:ext cx="1911096" cy="365126"/>
          </a:xfrm>
          <a:solidFill>
            <a:schemeClr val="bg1"/>
          </a:solidFill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A704-5499-D0F7-F550-5994C49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0" y="6029868"/>
            <a:ext cx="1179576" cy="365125"/>
          </a:xfrm>
          <a:solidFill>
            <a:schemeClr val="bg1"/>
          </a:solidFill>
        </p:spPr>
        <p:txBody>
          <a:bodyPr/>
          <a:lstStyle/>
          <a:p>
            <a:fld id="{A25B1B0E-4CBA-421A-9FF9-BD907EE313C7}" type="datetime1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F2DDE-AF7B-917E-704F-1E12AB9B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DDA4-3B80-4E8A-A8F5-521F73BF9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09" y="6271406"/>
            <a:ext cx="2388656" cy="491986"/>
          </a:xfrm>
          <a:prstGeom prst="rect">
            <a:avLst/>
          </a:prstGeom>
        </p:spPr>
      </p:pic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159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4A0899C-301B-497D-9489-A6985143D9C3}"/>
              </a:ext>
            </a:extLst>
          </p:cNvPr>
          <p:cNvSpPr txBox="1">
            <a:spLocks/>
          </p:cNvSpPr>
          <p:nvPr/>
        </p:nvSpPr>
        <p:spPr>
          <a:xfrm>
            <a:off x="3805898" y="6332158"/>
            <a:ext cx="4100513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ctr" defTabSz="457200" rtl="0" eaLnBrk="1" latinLnBrk="0" hangingPunct="1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latin typeface="Calibri"/>
              </a:rPr>
              <a:t>Pre-Decisional Deliberative Document </a:t>
            </a:r>
          </a:p>
          <a:p>
            <a:pPr>
              <a:defRPr/>
            </a:pPr>
            <a:r>
              <a:rPr lang="it-IT">
                <a:latin typeface="Calibri"/>
              </a:rPr>
              <a:t>Internal VA Use Only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956363-32C5-4104-8B30-BAC8A42388E4}"/>
              </a:ext>
            </a:extLst>
          </p:cNvPr>
          <p:cNvSpPr/>
          <p:nvPr userDrawn="1"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3. VA-PRIMARY-HORIZONTAL-WHITE-VECTOR2.png">
            <a:extLst>
              <a:ext uri="{FF2B5EF4-FFF2-40B4-BE49-F238E27FC236}">
                <a16:creationId xmlns:a16="http://schemas.microsoft.com/office/drawing/2014/main" id="{D331AC09-FDB8-4A7E-8266-40D199583D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52" y="6249961"/>
            <a:ext cx="2492148" cy="537756"/>
          </a:xfrm>
          <a:prstGeom prst="rect">
            <a:avLst/>
          </a:prstGeom>
        </p:spPr>
      </p:pic>
      <p:pic>
        <p:nvPicPr>
          <p:cNvPr id="14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FF28AA47-0806-4EA7-9B65-D1D15453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08738"/>
            <a:ext cx="2492149" cy="6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A3C2CD-2A2F-4A1C-AD40-219F5180B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1D2E955-1962-4AEE-8867-D22B674B3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0" r:id="rId7"/>
    <p:sldLayoutId id="2147483683" r:id="rId8"/>
    <p:sldLayoutId id="2147483684" r:id="rId9"/>
    <p:sldLayoutId id="2147483685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09" y="6271406"/>
            <a:ext cx="2388656" cy="491986"/>
          </a:xfrm>
          <a:prstGeom prst="rect">
            <a:avLst/>
          </a:prstGeom>
        </p:spPr>
      </p:pic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159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4A0899C-301B-497D-9489-A6985143D9C3}"/>
              </a:ext>
            </a:extLst>
          </p:cNvPr>
          <p:cNvSpPr txBox="1">
            <a:spLocks/>
          </p:cNvSpPr>
          <p:nvPr/>
        </p:nvSpPr>
        <p:spPr>
          <a:xfrm>
            <a:off x="3805898" y="6332158"/>
            <a:ext cx="4100513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ctr" defTabSz="457200" rtl="0" eaLnBrk="1" latinLnBrk="0" hangingPunct="1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Pre-Decisional Deliberative Document </a:t>
            </a:r>
          </a:p>
          <a:p>
            <a:pPr>
              <a:defRPr/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Internal VA Use Only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956363-32C5-4104-8B30-BAC8A42388E4}"/>
              </a:ext>
            </a:extLst>
          </p:cNvPr>
          <p:cNvSpPr/>
          <p:nvPr/>
        </p:nvSpPr>
        <p:spPr>
          <a:xfrm>
            <a:off x="0" y="6140677"/>
            <a:ext cx="12192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3. VA-PRIMARY-HORIZONTAL-WHITE-VECTOR2.png">
            <a:extLst>
              <a:ext uri="{FF2B5EF4-FFF2-40B4-BE49-F238E27FC236}">
                <a16:creationId xmlns:a16="http://schemas.microsoft.com/office/drawing/2014/main" id="{D331AC09-FDB8-4A7E-8266-40D199583D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52" y="6249961"/>
            <a:ext cx="2492148" cy="537756"/>
          </a:xfrm>
          <a:prstGeom prst="rect">
            <a:avLst/>
          </a:prstGeom>
        </p:spPr>
      </p:pic>
      <p:pic>
        <p:nvPicPr>
          <p:cNvPr id="14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FF28AA47-0806-4EA7-9B65-D1D15453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51868"/>
            <a:ext cx="2492149" cy="6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A3C2CD-2A2F-4A1C-AD40-219F5180B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D2E955-1962-4AEE-8867-D22B674B3D18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E95C9-3273-44A0-93A4-B9A33982095D}"/>
              </a:ext>
            </a:extLst>
          </p:cNvPr>
          <p:cNvSpPr txBox="1"/>
          <p:nvPr userDrawn="1"/>
        </p:nvSpPr>
        <p:spPr>
          <a:xfrm>
            <a:off x="4324136" y="6326259"/>
            <a:ext cx="378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PRE-DECISIONAL: 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3118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9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0DFF-93ED-3A81-E6F5-4C3C0A57D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374131"/>
            <a:ext cx="10363200" cy="1984248"/>
          </a:xfrm>
        </p:spPr>
        <p:txBody>
          <a:bodyPr>
            <a:normAutofit/>
          </a:bodyPr>
          <a:lstStyle/>
          <a:p>
            <a:r>
              <a:rPr lang="en-US" b="1" dirty="0">
                <a:latin typeface="Myriad Pro"/>
              </a:rPr>
              <a:t>Project ECHO Model for Subspecialty Care</a:t>
            </a:r>
            <a:endParaRPr lang="en-US" dirty="0">
              <a:latin typeface="Myriad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8238B-226F-871B-8134-5B3C094E8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E955-1962-4AEE-8867-D22B674B3D1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56B5A-C7F0-2ABD-D017-AA72B62E32AB}"/>
              </a:ext>
            </a:extLst>
          </p:cNvPr>
          <p:cNvSpPr txBox="1"/>
          <p:nvPr/>
        </p:nvSpPr>
        <p:spPr>
          <a:xfrm>
            <a:off x="4277031" y="4603047"/>
            <a:ext cx="363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F56"/>
                </a:solidFill>
                <a:latin typeface="Myriad Pro" panose="020B0503030403020204"/>
              </a:rPr>
              <a:t>May 15,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52850-B563-30B4-4AF1-D7AD9666DC8C}"/>
              </a:ext>
            </a:extLst>
          </p:cNvPr>
          <p:cNvSpPr txBox="1"/>
          <p:nvPr/>
        </p:nvSpPr>
        <p:spPr>
          <a:xfrm>
            <a:off x="2368445" y="3390072"/>
            <a:ext cx="7455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F56"/>
                </a:solidFill>
                <a:latin typeface="Myriad Pro" panose="020B0503030403020204"/>
              </a:rPr>
              <a:t>Susan R. Kirsh, MD, MPH, CMQ</a:t>
            </a:r>
          </a:p>
        </p:txBody>
      </p:sp>
    </p:spTree>
    <p:extLst>
      <p:ext uri="{BB962C8B-B14F-4D97-AF65-F5344CB8AC3E}">
        <p14:creationId xmlns:p14="http://schemas.microsoft.com/office/powerpoint/2010/main" val="118218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BF5B-5F1A-4138-C21A-3251A961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32" y="1907477"/>
            <a:ext cx="4679524" cy="1380814"/>
          </a:xfrm>
        </p:spPr>
        <p:txBody>
          <a:bodyPr anchor="t">
            <a:noAutofit/>
          </a:bodyPr>
          <a:lstStyle/>
          <a:p>
            <a:r>
              <a:rPr lang="en-US" sz="3600" b="1" dirty="0"/>
              <a:t>Advantages of Virtual Subspecialty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A5BA8-A92F-61CA-ECA8-A0A0C7B0EF2B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389516" y="685800"/>
            <a:ext cx="5430884" cy="520498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National Community of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Virtual education fosters a collaborative national community connecting clinicians from diverse regions and specialties.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Efficient Expert Knowledge Sharing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Virtual platforms enable scarce experts to share specialized knowledge directly with frontline clinicians efficiently and equitably.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Asynchronous Learning Resources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Recorded sessions create reusable educational materials accessible anytime, allowing flexible clinician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Cost-Effective and Accessible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Virtual education reduces costs and boosts access by eliminating travel and enabling continuing education during work hours.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43659-B8F4-AB87-E442-C854DA5B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1933" y="6317545"/>
            <a:ext cx="4293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F8DDA4-3B80-4E8A-A8F5-521F73BF9127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8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E096-AA9B-2E7D-6FF1-C83B1616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740" y="209276"/>
            <a:ext cx="9652496" cy="1380814"/>
          </a:xfrm>
        </p:spPr>
        <p:txBody>
          <a:bodyPr anchor="t">
            <a:noAutofit/>
          </a:bodyPr>
          <a:lstStyle/>
          <a:p>
            <a:r>
              <a:rPr lang="en-US" b="1" dirty="0"/>
              <a:t>Scalability Across Subspecialties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A5827-F4FE-38F3-23D0-3E9732EA74A5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45597" y="1295124"/>
            <a:ext cx="6939474" cy="520498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Adaptability to Multiple Specialties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Project ECHO’s framework is flexible and scalable to subspecialties facing shortages or geographic challenges.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Democratizing Specialist Expertise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ECHO enables frontline clinicians everywhere to access specialist insights regardless of location.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Building Sustainable Education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The model fosters continuous learning through mentorship, peer support, and shared knowledge.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Supporting Patient Care Equity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Scalability is key to ensuring high-quality specialty care for patients regardless of geography.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E6FF1-89ED-B078-9BFF-226ADB43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2207" y="6317545"/>
            <a:ext cx="4293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F8DDA4-3B80-4E8A-A8F5-521F73BF9127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pic>
        <p:nvPicPr>
          <p:cNvPr id="10" name="Content Placeholder 7" descr="stethoscope and graph papers">
            <a:extLst>
              <a:ext uri="{FF2B5EF4-FFF2-40B4-BE49-F238E27FC236}">
                <a16:creationId xmlns:a16="http://schemas.microsoft.com/office/drawing/2014/main" id="{9A8E4793-79B8-B081-09B9-A504ECD4C1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8175271" y="3145430"/>
            <a:ext cx="3724771" cy="279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328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A39F2E-3CD8-1C03-3B79-00E84430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060" y="1969947"/>
            <a:ext cx="4741169" cy="1380814"/>
          </a:xfrm>
        </p:spPr>
        <p:txBody>
          <a:bodyPr>
            <a:noAutofit/>
          </a:bodyPr>
          <a:lstStyle/>
          <a:p>
            <a:r>
              <a:rPr lang="en-US" sz="6000" b="1" dirty="0"/>
              <a:t>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C15D4-37AB-1FAD-C77C-9092B1EB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DDA4-3B80-4E8A-A8F5-521F73BF91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2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7B213-5797-CB74-1032-3FA12F0CC53B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69818" y="1305002"/>
            <a:ext cx="8117327" cy="441770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Bridging Specialist Gaps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200" dirty="0"/>
              <a:t>Project ECHO connects specialists with frontline clinicians through virtual education to overcome geographic barriers.</a:t>
            </a:r>
            <a:endParaRPr lang="en-US" sz="2200" b="1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Empowering Frontline Clinicians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200" dirty="0"/>
              <a:t>The program provides mentorship and specialist support to enhance clinicians’ skills and improve patient care outcomes.</a:t>
            </a:r>
            <a:endParaRPr lang="en-US" sz="2200" b="1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dirty="0"/>
              <a:t>Evidence-Based Validation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200" dirty="0"/>
              <a:t>Project ECHO is grounded in published research demonstrating its effectiveness within the Veterans Health Administration.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8B950-FE75-34D1-D11C-241A8413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570" y="6314109"/>
            <a:ext cx="4293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F8DDA4-3B80-4E8A-A8F5-521F73BF912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27E2C-1EE6-3562-E053-1A198A394001}"/>
              </a:ext>
            </a:extLst>
          </p:cNvPr>
          <p:cNvSpPr txBox="1"/>
          <p:nvPr/>
        </p:nvSpPr>
        <p:spPr>
          <a:xfrm>
            <a:off x="347609" y="354177"/>
            <a:ext cx="114967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Project ECHO: Expanding Subspecialty Care Through Virtual Education</a:t>
            </a:r>
          </a:p>
        </p:txBody>
      </p:sp>
    </p:spTree>
    <p:extLst>
      <p:ext uri="{BB962C8B-B14F-4D97-AF65-F5344CB8AC3E}">
        <p14:creationId xmlns:p14="http://schemas.microsoft.com/office/powerpoint/2010/main" val="2534885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8472-A59E-C850-76E7-989F8796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263"/>
            <a:ext cx="10972800" cy="5288054"/>
          </a:xfrm>
        </p:spPr>
        <p:txBody>
          <a:bodyPr>
            <a:normAutofit/>
          </a:bodyPr>
          <a:lstStyle/>
          <a:p>
            <a:r>
              <a:rPr lang="en-US" dirty="0"/>
              <a:t>9 million Veterans who served in the military and were honorably discharged and often with service-related conditions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170 VA Medical Centers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25% with Diabetes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30% with Mental Health Diagnosis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30% living in Rural Area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 1000 sites of care with approximately 370,000 employees</a:t>
            </a:r>
          </a:p>
          <a:p>
            <a:endParaRPr lang="en-US" dirty="0"/>
          </a:p>
          <a:p>
            <a:r>
              <a:rPr lang="en-US" dirty="0"/>
              <a:t>Lower Socioeconomic Status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E2128-A0B3-0306-477B-33F7EF91B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E955-1962-4AEE-8867-D22B674B3D1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2C13A-EDD2-7395-853C-765033A0C12F}"/>
              </a:ext>
            </a:extLst>
          </p:cNvPr>
          <p:cNvSpPr txBox="1"/>
          <p:nvPr/>
        </p:nvSpPr>
        <p:spPr>
          <a:xfrm>
            <a:off x="3860514" y="252024"/>
            <a:ext cx="60977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Who are our Veterans</a:t>
            </a:r>
          </a:p>
        </p:txBody>
      </p:sp>
    </p:spTree>
    <p:extLst>
      <p:ext uri="{BB962C8B-B14F-4D97-AF65-F5344CB8AC3E}">
        <p14:creationId xmlns:p14="http://schemas.microsoft.com/office/powerpoint/2010/main" val="177055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5F1A-6A48-3E04-0121-FD4A3FB5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10" y="1877479"/>
            <a:ext cx="4587056" cy="2376021"/>
          </a:xfrm>
        </p:spPr>
        <p:txBody>
          <a:bodyPr anchor="t">
            <a:normAutofit/>
          </a:bodyPr>
          <a:lstStyle/>
          <a:p>
            <a:r>
              <a:rPr lang="en-US" b="1" dirty="0"/>
              <a:t>A National Gap in Subspecialty Access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A4F7C-CA1B-071E-57EF-9DC14053F78D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389516" y="685800"/>
            <a:ext cx="5430884" cy="520498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VA's Subspecialty Access Challenge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/>
              <a:t>The VA faces a significant shortfall in subspecialty access despite serving over nine million Veterans nationwide.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Limited Cancer Rehabilitation Workforce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/>
              <a:t>Only eleven cancer physiatry fellowships exist in the U.S. and Canada, limiting trained rehabilitation specialists.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Impact on Veteran Care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/>
              <a:t>Limited subspecialty training and low awareness result in underreferral and reduced quality of life for Veterans.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Rural and Underserved Disparities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/>
              <a:t>Veterans in rural or underserved areas face disproportionate barriers to accessing specialized cancer rehabilitation.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EF19-6E64-626C-41E5-EB495F40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026" y="6394993"/>
            <a:ext cx="4293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F8DDA4-3B80-4E8A-A8F5-521F73BF912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16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an booking online appointment with doctor using laptop at home">
            <a:extLst>
              <a:ext uri="{FF2B5EF4-FFF2-40B4-BE49-F238E27FC236}">
                <a16:creationId xmlns:a16="http://schemas.microsoft.com/office/drawing/2014/main" id="{BE221AAD-DD05-4B94-8303-C1073B7FF4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357" r="11194" b="-2"/>
          <a:stretch>
            <a:fillRect/>
          </a:stretch>
        </p:blipFill>
        <p:spPr>
          <a:xfrm>
            <a:off x="20" y="1"/>
            <a:ext cx="4800580" cy="4822372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A81A-1AD3-F8B3-B83D-2E71B39A4CF3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389516" y="685800"/>
            <a:ext cx="5430884" cy="520498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 err="1"/>
              <a:t>Telementorship</a:t>
            </a:r>
            <a:r>
              <a:rPr lang="en-US" b="1" dirty="0"/>
              <a:t> Model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Project ECHO connects specialists with frontline clinicians using real-time, case-based telelearning sessions.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Improving Access for Veterans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VA adopted ECHO in 2011 to improve specialty care access for veterans in rural and underserved areas.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Free Inclusive Participation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All VA healthcare professionals can join free sessions, removing financial and logistical barriers.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Community of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ECHO fosters a national multidisciplinary community that promotes innovation and improves patient care.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06F20-4811-9E74-C05C-77428561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2207" y="6317544"/>
            <a:ext cx="4293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F8DDA4-3B80-4E8A-A8F5-521F73BF912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9EB6E-7B2C-7F7D-C80E-7EB7350CFD89}"/>
              </a:ext>
            </a:extLst>
          </p:cNvPr>
          <p:cNvSpPr txBox="1"/>
          <p:nvPr/>
        </p:nvSpPr>
        <p:spPr>
          <a:xfrm>
            <a:off x="-287676" y="5059786"/>
            <a:ext cx="5088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Extension of Community Healthcare </a:t>
            </a:r>
          </a:p>
        </p:txBody>
      </p:sp>
    </p:spTree>
    <p:extLst>
      <p:ext uri="{BB962C8B-B14F-4D97-AF65-F5344CB8AC3E}">
        <p14:creationId xmlns:p14="http://schemas.microsoft.com/office/powerpoint/2010/main" val="736948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Young female doctor is having a video call with a patient. She in the office.">
            <a:extLst>
              <a:ext uri="{FF2B5EF4-FFF2-40B4-BE49-F238E27FC236}">
                <a16:creationId xmlns:a16="http://schemas.microsoft.com/office/drawing/2014/main" id="{2BBCB586-7287-4630-AA16-7857A8B36F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026" r="25140" b="2"/>
          <a:stretch>
            <a:fillRect/>
          </a:stretch>
        </p:blipFill>
        <p:spPr>
          <a:xfrm>
            <a:off x="20" y="10"/>
            <a:ext cx="5486380" cy="55625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ED08D-F36F-5203-B284-CCE471D5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149" y="0"/>
            <a:ext cx="6515657" cy="1498173"/>
          </a:xfrm>
        </p:spPr>
        <p:txBody>
          <a:bodyPr anchor="b">
            <a:normAutofit/>
          </a:bodyPr>
          <a:lstStyle/>
          <a:p>
            <a:r>
              <a:rPr lang="en-US" b="1" dirty="0"/>
              <a:t>Cancer Rehabilitation VA‑ECHO Case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0F856-4E64-5844-271E-D066BB8424F5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55056" y="1965281"/>
            <a:ext cx="4859992" cy="373287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Monthly Webinar Series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The program offers 60-minute monthly webinars promoting consistent learning in cancer rehabilitation principles over time.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Annual Rehabilitation Bootcamp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A two-day intensive bootcamp provides deep learning and skill refinement through 16 high-yield cancer rehabilitation modules.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Program Accessibility and Accreditation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All sessions are recorded, archived, accessible to VA staff, and accredited by multiple organizations, ensuring wide reach and credibility.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D2E9A-1277-3AD4-16EC-33812476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1410" y="6338092"/>
            <a:ext cx="4293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F8DDA4-3B80-4E8A-A8F5-521F73BF912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78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F819-973A-7733-9ACE-5FD78AC0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08" y="213066"/>
            <a:ext cx="9220701" cy="1380814"/>
          </a:xfrm>
        </p:spPr>
        <p:txBody>
          <a:bodyPr anchor="t">
            <a:normAutofit/>
          </a:bodyPr>
          <a:lstStyle/>
          <a:p>
            <a:r>
              <a:rPr lang="en-US" b="1" dirty="0"/>
              <a:t>Program Scale and 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A268F-4DA9-543D-A162-F55EE1934927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95606" y="1116251"/>
            <a:ext cx="5936512" cy="520498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Participant Engagement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The program attracted 923 unique participants, with steady monthly attendance averaging 71 clinicians.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Intensive Learning Opportunities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Annual bootcamps averaged 203 participants, indicating strong demand for in-depth structured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Geographic Diversity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Participants represented 222 care sites across 48 states, Washington D.C., and Puerto Rico, showing wide program reach.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Commitment to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34 percent of participants attended five or more sessions, showing strong ongoing professional commitment.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D1AC-874D-76A3-7AE8-995FD3A9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026" y="6321234"/>
            <a:ext cx="4293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F8DDA4-3B80-4E8A-A8F5-521F73BF912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137C0-50D1-8D24-C865-D59665BAB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742" y="1354372"/>
            <a:ext cx="5566970" cy="42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26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0074-4644-81D8-8F0B-A6C80626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06" y="109257"/>
            <a:ext cx="10972800" cy="1143000"/>
          </a:xfrm>
        </p:spPr>
        <p:txBody>
          <a:bodyPr/>
          <a:lstStyle/>
          <a:p>
            <a:r>
              <a:rPr lang="en-US" b="1" dirty="0"/>
              <a:t>Interprofessional Participation</a:t>
            </a:r>
          </a:p>
        </p:txBody>
      </p:sp>
      <p:pic>
        <p:nvPicPr>
          <p:cNvPr id="8" name="Content Placeholder 7" descr="Young female doctor working with mature adult male nurse on a digital tablet">
            <a:extLst>
              <a:ext uri="{FF2B5EF4-FFF2-40B4-BE49-F238E27FC236}">
                <a16:creationId xmlns:a16="http://schemas.microsoft.com/office/drawing/2014/main" id="{83552B4F-2038-4BD2-9C22-C6ED9F9FB1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6064" y="1700957"/>
            <a:ext cx="5181600" cy="34560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21780-F7E2-B1F6-BD46-F85EE741EC4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96000" y="1486112"/>
            <a:ext cx="5657636" cy="435208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Diverse Professional Representation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35 disciplines participated, reflecting the multidisciplinary nature of cancer rehabilitation 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Top Participating Roles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Physical therapists (22.2%), occupational therapists (15.5%), and nurses (13.4%) were the largest participant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Broad Clinical and Nonclinical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Program included physicians, psychologists, social workers, pharmacists, and administrative staff showing wide relevance.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Geographic and Organizational 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Participants from rural and urban facilities across VA networks highlight bridging of professional and geographic divides.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FE7AA-284C-FCE7-D654-8048E870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07270"/>
            <a:ext cx="42937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F8DDA4-3B80-4E8A-A8F5-521F73BF9127}" type="slidenum">
              <a:rPr lang="en-US" sz="1200" smtClean="0">
                <a:solidFill>
                  <a:schemeClr val="bg1"/>
                </a:solidFill>
              </a:rPr>
              <a:pPr/>
              <a:t>8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6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scuss about the graph on sales report">
            <a:extLst>
              <a:ext uri="{FF2B5EF4-FFF2-40B4-BE49-F238E27FC236}">
                <a16:creationId xmlns:a16="http://schemas.microsoft.com/office/drawing/2014/main" id="{4E7172E1-FCFF-4E82-811D-36B6DF8862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983" r="20568" b="-2"/>
          <a:stretch>
            <a:fillRect/>
          </a:stretch>
        </p:blipFill>
        <p:spPr>
          <a:xfrm>
            <a:off x="20" y="1"/>
            <a:ext cx="4800580" cy="482237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6686C-ED3B-D84A-83A4-72F177A7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900" y="4822373"/>
            <a:ext cx="5182958" cy="1380814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Program Evaluation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38CEB-DC67-7807-DB9D-E38DB88752A6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389516" y="480317"/>
            <a:ext cx="6004524" cy="520498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High Topic Relevance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The program received a 4.6 out of 5 rating for clinical relevance, showing alignment with real-world clinical needs.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Knowledge Improvement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Participants rated knowledge improvement at 4.5, indicating effective enhancement of cancer rehabilitation principles.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Practice Change Impact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Clinicians reported a 4.3 score for anticipated changes in clinical practice, reflecting meaningful influence on patient care.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 dirty="0"/>
              <a:t>Strong Participation Rates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Response rates of over 50% demonstrate strong engagement in voluntary professional education programs.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F585C-8B91-01EE-67D2-F12D1401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755" y="6338093"/>
            <a:ext cx="4293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F8DDA4-3B80-4E8A-A8F5-521F73BF912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90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hooseVA - ws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ooseVA - ws" id="{B65A71F8-B624-4AF4-BBF6-BD6C872BEAE0}" vid="{E7BA3E0A-772D-41EA-9EC6-F368E792AD9A}"/>
    </a:ext>
  </a:extLst>
</a:theme>
</file>

<file path=ppt/theme/theme2.xml><?xml version="1.0" encoding="utf-8"?>
<a:theme xmlns:a="http://schemas.openxmlformats.org/drawingml/2006/main" name="5_ChooseVA - ws">
  <a:themeElements>
    <a:clrScheme name="Custom 29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ooseVA - ws" id="{B65A71F8-B624-4AF4-BBF6-BD6C872BEAE0}" vid="{E7BA3E0A-772D-41EA-9EC6-F368E792AD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DDF94EB6690B45BC9497696021C032" ma:contentTypeVersion="12" ma:contentTypeDescription="Create a new document." ma:contentTypeScope="" ma:versionID="b5511952c63ed41727d3c4533ccb6905">
  <xsd:schema xmlns:xsd="http://www.w3.org/2001/XMLSchema" xmlns:xs="http://www.w3.org/2001/XMLSchema" xmlns:p="http://schemas.microsoft.com/office/2006/metadata/properties" xmlns:ns2="f3b1d26d-160f-43af-9308-7ea5d3dd2c70" xmlns:ns3="a6f107b9-b596-461e-8851-85383e20fa59" targetNamespace="http://schemas.microsoft.com/office/2006/metadata/properties" ma:root="true" ma:fieldsID="c86f35ce65e5b0caf1870cdd0d339972" ns2:_="" ns3:_="">
    <xsd:import namespace="f3b1d26d-160f-43af-9308-7ea5d3dd2c70"/>
    <xsd:import namespace="a6f107b9-b596-461e-8851-85383e20f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1d26d-160f-43af-9308-7ea5d3dd2c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107b9-b596-461e-8851-85383e20fa5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ec236d0-3c17-4c11-82a7-9855db687cf4}" ma:internalName="TaxCatchAll" ma:showField="CatchAllData" ma:web="a6f107b9-b596-461e-8851-85383e20f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b1d26d-160f-43af-9308-7ea5d3dd2c70">
      <Terms xmlns="http://schemas.microsoft.com/office/infopath/2007/PartnerControls"/>
    </lcf76f155ced4ddcb4097134ff3c332f>
    <TaxCatchAll xmlns="a6f107b9-b596-461e-8851-85383e20fa59" xsi:nil="true"/>
  </documentManagement>
</p:properties>
</file>

<file path=customXml/itemProps1.xml><?xml version="1.0" encoding="utf-8"?>
<ds:datastoreItem xmlns:ds="http://schemas.openxmlformats.org/officeDocument/2006/customXml" ds:itemID="{2FA3C6CB-8D32-4DAA-A5B1-084D93BE3749}"/>
</file>

<file path=customXml/itemProps2.xml><?xml version="1.0" encoding="utf-8"?>
<ds:datastoreItem xmlns:ds="http://schemas.openxmlformats.org/officeDocument/2006/customXml" ds:itemID="{74014FAB-57D7-4AF6-A91A-54592C4DDF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A71D3-89CF-4634-9B73-737546A0C946}">
  <ds:schemaRefs>
    <ds:schemaRef ds:uri="http://schemas.microsoft.com/office/2006/documentManagement/types"/>
    <ds:schemaRef ds:uri="http://purl.org/dc/dcmitype/"/>
    <ds:schemaRef ds:uri="http://purl.org/dc/elements/1.1/"/>
    <ds:schemaRef ds:uri="6f66fe64-b01a-4afc-b01b-4a5562be7ce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6331d36-09f9-4d57-9514-279fe32386ac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811</Words>
  <Application>Microsoft Office PowerPoint</Application>
  <PresentationFormat>Widescreen</PresentationFormat>
  <Paragraphs>116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Arial</vt:lpstr>
      <vt:lpstr>Calibri</vt:lpstr>
      <vt:lpstr>Myriad Pro</vt:lpstr>
      <vt:lpstr>Nexa Black</vt:lpstr>
      <vt:lpstr>Open Sans</vt:lpstr>
      <vt:lpstr>Open Sans ExtraBold</vt:lpstr>
      <vt:lpstr>Open Sans Light</vt:lpstr>
      <vt:lpstr>Open Sans SemiBold</vt:lpstr>
      <vt:lpstr>Wingdings 2</vt:lpstr>
      <vt:lpstr>1_ChooseVA - ws</vt:lpstr>
      <vt:lpstr>5_ChooseVA - ws</vt:lpstr>
      <vt:lpstr>Project ECHO Model for Subspecialty Care</vt:lpstr>
      <vt:lpstr>PowerPoint Presentation</vt:lpstr>
      <vt:lpstr>PowerPoint Presentation</vt:lpstr>
      <vt:lpstr>A National Gap in Subspecialty Access</vt:lpstr>
      <vt:lpstr>PowerPoint Presentation</vt:lpstr>
      <vt:lpstr>Cancer Rehabilitation VA‑ECHO Case Study</vt:lpstr>
      <vt:lpstr>Program Scale and Reach</vt:lpstr>
      <vt:lpstr>Interprofessional Participation</vt:lpstr>
      <vt:lpstr>Program Evaluation Outcomes</vt:lpstr>
      <vt:lpstr>Advantages of Virtual Subspecialty Education</vt:lpstr>
      <vt:lpstr>Scalability Across Subspecialties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Partnerships to Improve Quality and Reduce Waste: MA SCAN Overview and Implementation Plan</dc:title>
  <dc:creator>Korte, Liz</dc:creator>
  <cp:lastModifiedBy>Catanese, Michael</cp:lastModifiedBy>
  <cp:revision>5</cp:revision>
  <dcterms:created xsi:type="dcterms:W3CDTF">2026-02-10T21:45:11Z</dcterms:created>
  <dcterms:modified xsi:type="dcterms:W3CDTF">2026-05-06T19:58:40Z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0x010100DEDDF94EB6690B45BC9497696021C032</vt:lpwstr>
  </property>
</Properties>
</file>