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Layouts/slideLayout6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20.xml" ContentType="application/vnd.openxmlformats-officedocument.presentationml.slideLayout+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8" r:id="rId1"/>
    <p:sldMasterId id="2147483779" r:id="rId2"/>
    <p:sldMasterId id="2147483780" r:id="rId3"/>
    <p:sldMasterId id="2147483781" r:id="rId4"/>
  </p:sldMasterIdLst>
  <p:notesMasterIdLst>
    <p:notesMasterId r:id="rId2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4" r:id="rId22"/>
    <p:sldId id="273" r:id="rId23"/>
    <p:sldId id="275" r:id="rId24"/>
  </p:sldIdLst>
  <p:sldSz cx="9144000" cy="5143500" type="screen16x9"/>
  <p:notesSz cx="6858000" cy="9144000"/>
  <p:embeddedFontLst>
    <p:embeddedFont>
      <p:font typeface="Fjalla One" panose="02000506040000020004" pitchFamily="2" charset="0"/>
      <p:regular r:id="rId26"/>
    </p:embeddedFont>
    <p:embeddedFont>
      <p:font typeface="Helvetica Neue" panose="02000503000000020004" pitchFamily="2" charset="0"/>
      <p:regular r:id="rId27"/>
      <p:bold r:id="rId28"/>
      <p:italic r:id="rId29"/>
      <p:boldItalic r:id="rId30"/>
    </p:embeddedFont>
    <p:embeddedFont>
      <p:font typeface="IBM Plex Sans" panose="020B0503050203000203" pitchFamily="34" charset="0"/>
      <p:regular r:id="rId31"/>
      <p:bold r:id="rId32"/>
      <p:italic r:id="rId33"/>
      <p:boldItalic r:id="rId34"/>
    </p:embeddedFont>
    <p:embeddedFont>
      <p:font typeface="IBM Plex Sans ExtraLight" panose="020B0303050203000203" pitchFamily="34" charset="0"/>
      <p:regular r:id="rId35"/>
      <p:bold r:id="rId36"/>
      <p:italic r:id="rId37"/>
      <p:boldItalic r:id="rId38"/>
    </p:embeddedFont>
    <p:embeddedFont>
      <p:font typeface="IBM Plex Sans Light" panose="020B0403050203000203" pitchFamily="34" charset="0"/>
      <p:regular r:id="rId39"/>
      <p:bold r:id="rId40"/>
      <p:italic r:id="rId41"/>
      <p:boldItalic r:id="rId42"/>
    </p:embeddedFont>
    <p:embeddedFont>
      <p:font typeface="IBM Plex Sans Medium" panose="020B0603050203000203" pitchFamily="34" charset="0"/>
      <p:regular r:id="rId43"/>
      <p:bold r:id="rId44"/>
      <p:italic r:id="rId45"/>
      <p:boldItalic r:id="rId46"/>
    </p:embeddedFont>
    <p:embeddedFont>
      <p:font typeface="IBM Plex Sans SemiBold" panose="020B0703050203000203" pitchFamily="34" charset="0"/>
      <p:regular r:id="rId47"/>
      <p:bold r:id="rId48"/>
      <p:italic r:id="rId49"/>
      <p:boldItalic r:id="rId50"/>
    </p:embeddedFont>
    <p:embeddedFont>
      <p:font typeface="Literata" pitchFamily="2" charset="0"/>
      <p:regular r:id="rId51"/>
      <p:bold r:id="rId52"/>
      <p:italic r:id="rId53"/>
      <p:boldItalic r:id="rId54"/>
    </p:embeddedFont>
    <p:embeddedFont>
      <p:font typeface="Literata Light" pitchFamily="2" charset="0"/>
      <p:regular r:id="rId55"/>
      <p:bold r:id="rId56"/>
      <p:italic r:id="rId57"/>
      <p:boldItalic r:id="rId58"/>
    </p:embeddedFont>
    <p:embeddedFont>
      <p:font typeface="Literata Medium" pitchFamily="2" charset="0"/>
      <p:regular r:id="rId59"/>
      <p:bold r:id="rId60"/>
      <p:italic r:id="rId61"/>
      <p:boldItalic r:id="rId62"/>
    </p:embeddedFont>
    <p:embeddedFont>
      <p:font typeface="Literata SemiBold" pitchFamily="2" charset="0"/>
      <p:regular r:id="rId63"/>
      <p:bold r:id="rId64"/>
      <p:italic r:id="rId65"/>
      <p:boldItalic r:id="rId66"/>
    </p:embeddedFont>
    <p:embeddedFont>
      <p:font typeface="Nunito" pitchFamily="2" charset="77"/>
      <p:regular r:id="rId67"/>
      <p:bold r:id="rId68"/>
      <p:italic r:id="rId69"/>
      <p:boldItalic r:id="rId70"/>
    </p:embeddedFont>
    <p:embeddedFont>
      <p:font typeface="Nunito ExtraLight" pitchFamily="2" charset="77"/>
      <p:regular r:id="rId71"/>
      <p:bold r:id="rId72"/>
      <p:italic r:id="rId73"/>
      <p:boldItalic r:id="rId74"/>
    </p:embeddedFont>
    <p:embeddedFont>
      <p:font typeface="Nunito Light" pitchFamily="2" charset="77"/>
      <p:regular r:id="rId75"/>
      <p:bold r:id="rId76"/>
      <p:italic r:id="rId77"/>
      <p:boldItalic r:id="rId78"/>
    </p:embeddedFont>
    <p:embeddedFont>
      <p:font typeface="Nunito Medium" pitchFamily="2" charset="77"/>
      <p:regular r:id="rId79"/>
      <p:bold r:id="rId80"/>
      <p:italic r:id="rId81"/>
      <p:boldItalic r:id="rId82"/>
    </p:embeddedFont>
    <p:embeddedFont>
      <p:font typeface="Roboto" panose="02000000000000000000" pitchFamily="2" charset="0"/>
      <p:regular r:id="rId83"/>
      <p:bold r:id="rId84"/>
      <p:italic r:id="rId85"/>
      <p:boldItalic r:id="rId86"/>
    </p:embeddedFont>
    <p:embeddedFont>
      <p:font typeface="Roboto Light" panose="02000000000000000000" pitchFamily="2"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3"/>
    <p:restoredTop sz="94630"/>
  </p:normalViewPr>
  <p:slideViewPr>
    <p:cSldViewPr snapToGrid="0">
      <p:cViewPr varScale="1">
        <p:scale>
          <a:sx n="151" d="100"/>
          <a:sy n="151" d="100"/>
        </p:scale>
        <p:origin x="712"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1.fntdata"/><Relationship Id="rId21" Type="http://schemas.openxmlformats.org/officeDocument/2006/relationships/slide" Target="slides/slide17.xml"/><Relationship Id="rId42" Type="http://schemas.openxmlformats.org/officeDocument/2006/relationships/font" Target="fonts/font17.fntdata"/><Relationship Id="rId47" Type="http://schemas.openxmlformats.org/officeDocument/2006/relationships/font" Target="fonts/font22.fntdata"/><Relationship Id="rId63" Type="http://schemas.openxmlformats.org/officeDocument/2006/relationships/font" Target="fonts/font38.fntdata"/><Relationship Id="rId68" Type="http://schemas.openxmlformats.org/officeDocument/2006/relationships/font" Target="fonts/font43.fntdata"/><Relationship Id="rId84" Type="http://schemas.openxmlformats.org/officeDocument/2006/relationships/font" Target="fonts/font59.fntdata"/><Relationship Id="rId89" Type="http://schemas.openxmlformats.org/officeDocument/2006/relationships/font" Target="fonts/font64.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font" Target="fonts/font7.fntdata"/><Relationship Id="rId37" Type="http://schemas.openxmlformats.org/officeDocument/2006/relationships/font" Target="fonts/font12.fntdata"/><Relationship Id="rId53" Type="http://schemas.openxmlformats.org/officeDocument/2006/relationships/font" Target="fonts/font28.fntdata"/><Relationship Id="rId58" Type="http://schemas.openxmlformats.org/officeDocument/2006/relationships/font" Target="fonts/font33.fntdata"/><Relationship Id="rId74" Type="http://schemas.openxmlformats.org/officeDocument/2006/relationships/font" Target="fonts/font49.fntdata"/><Relationship Id="rId79" Type="http://schemas.openxmlformats.org/officeDocument/2006/relationships/font" Target="fonts/font54.fntdata"/><Relationship Id="rId5" Type="http://schemas.openxmlformats.org/officeDocument/2006/relationships/slide" Target="slides/slide1.xml"/><Relationship Id="rId90" Type="http://schemas.openxmlformats.org/officeDocument/2006/relationships/font" Target="fonts/font65.fntdata"/><Relationship Id="rId95" Type="http://schemas.openxmlformats.org/officeDocument/2006/relationships/customXml" Target="../customXml/item1.xml"/><Relationship Id="rId22" Type="http://schemas.openxmlformats.org/officeDocument/2006/relationships/slide" Target="slides/slide18.xml"/><Relationship Id="rId27" Type="http://schemas.openxmlformats.org/officeDocument/2006/relationships/font" Target="fonts/font2.fntdata"/><Relationship Id="rId43" Type="http://schemas.openxmlformats.org/officeDocument/2006/relationships/font" Target="fonts/font18.fntdata"/><Relationship Id="rId48" Type="http://schemas.openxmlformats.org/officeDocument/2006/relationships/font" Target="fonts/font23.fntdata"/><Relationship Id="rId64" Type="http://schemas.openxmlformats.org/officeDocument/2006/relationships/font" Target="fonts/font39.fntdata"/><Relationship Id="rId69" Type="http://schemas.openxmlformats.org/officeDocument/2006/relationships/font" Target="fonts/font44.fntdata"/><Relationship Id="rId80" Type="http://schemas.openxmlformats.org/officeDocument/2006/relationships/font" Target="fonts/font55.fntdata"/><Relationship Id="rId85" Type="http://schemas.openxmlformats.org/officeDocument/2006/relationships/font" Target="fonts/font6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font" Target="fonts/font34.fntdata"/><Relationship Id="rId67" Type="http://schemas.openxmlformats.org/officeDocument/2006/relationships/font" Target="fonts/font42.fntdata"/><Relationship Id="rId20" Type="http://schemas.openxmlformats.org/officeDocument/2006/relationships/slide" Target="slides/slide16.xml"/><Relationship Id="rId41" Type="http://schemas.openxmlformats.org/officeDocument/2006/relationships/font" Target="fonts/font16.fntdata"/><Relationship Id="rId54" Type="http://schemas.openxmlformats.org/officeDocument/2006/relationships/font" Target="fonts/font29.fntdata"/><Relationship Id="rId62" Type="http://schemas.openxmlformats.org/officeDocument/2006/relationships/font" Target="fonts/font37.fntdata"/><Relationship Id="rId70" Type="http://schemas.openxmlformats.org/officeDocument/2006/relationships/font" Target="fonts/font45.fntdata"/><Relationship Id="rId75" Type="http://schemas.openxmlformats.org/officeDocument/2006/relationships/font" Target="fonts/font50.fntdata"/><Relationship Id="rId83" Type="http://schemas.openxmlformats.org/officeDocument/2006/relationships/font" Target="fonts/font58.fntdata"/><Relationship Id="rId88" Type="http://schemas.openxmlformats.org/officeDocument/2006/relationships/font" Target="fonts/font63.fntdata"/><Relationship Id="rId91" Type="http://schemas.openxmlformats.org/officeDocument/2006/relationships/presProps" Target="presProps.xml"/><Relationship Id="rId9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10" Type="http://schemas.openxmlformats.org/officeDocument/2006/relationships/slide" Target="slides/slide6.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font" Target="fonts/font35.fntdata"/><Relationship Id="rId65" Type="http://schemas.openxmlformats.org/officeDocument/2006/relationships/font" Target="fonts/font40.fntdata"/><Relationship Id="rId73" Type="http://schemas.openxmlformats.org/officeDocument/2006/relationships/font" Target="fonts/font48.fntdata"/><Relationship Id="rId78" Type="http://schemas.openxmlformats.org/officeDocument/2006/relationships/font" Target="fonts/font53.fntdata"/><Relationship Id="rId81" Type="http://schemas.openxmlformats.org/officeDocument/2006/relationships/font" Target="fonts/font56.fntdata"/><Relationship Id="rId86" Type="http://schemas.openxmlformats.org/officeDocument/2006/relationships/font" Target="fonts/font61.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14.fntdata"/><Relationship Id="rId34" Type="http://schemas.openxmlformats.org/officeDocument/2006/relationships/font" Target="fonts/font9.fntdata"/><Relationship Id="rId50" Type="http://schemas.openxmlformats.org/officeDocument/2006/relationships/font" Target="fonts/font25.fntdata"/><Relationship Id="rId55" Type="http://schemas.openxmlformats.org/officeDocument/2006/relationships/font" Target="fonts/font30.fntdata"/><Relationship Id="rId76" Type="http://schemas.openxmlformats.org/officeDocument/2006/relationships/font" Target="fonts/font51.fntdata"/><Relationship Id="rId97" Type="http://schemas.openxmlformats.org/officeDocument/2006/relationships/customXml" Target="../customXml/item3.xml"/><Relationship Id="rId7" Type="http://schemas.openxmlformats.org/officeDocument/2006/relationships/slide" Target="slides/slide3.xml"/><Relationship Id="rId71" Type="http://schemas.openxmlformats.org/officeDocument/2006/relationships/font" Target="fonts/font46.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font" Target="fonts/font4.fntdata"/><Relationship Id="rId24" Type="http://schemas.openxmlformats.org/officeDocument/2006/relationships/slide" Target="slides/slide20.xml"/><Relationship Id="rId40" Type="http://schemas.openxmlformats.org/officeDocument/2006/relationships/font" Target="fonts/font15.fntdata"/><Relationship Id="rId45" Type="http://schemas.openxmlformats.org/officeDocument/2006/relationships/font" Target="fonts/font20.fntdata"/><Relationship Id="rId66" Type="http://schemas.openxmlformats.org/officeDocument/2006/relationships/font" Target="fonts/font41.fntdata"/><Relationship Id="rId87" Type="http://schemas.openxmlformats.org/officeDocument/2006/relationships/font" Target="fonts/font62.fntdata"/><Relationship Id="rId61" Type="http://schemas.openxmlformats.org/officeDocument/2006/relationships/font" Target="fonts/font36.fntdata"/><Relationship Id="rId82" Type="http://schemas.openxmlformats.org/officeDocument/2006/relationships/font" Target="fonts/font57.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font" Target="fonts/font5.fntdata"/><Relationship Id="rId35" Type="http://schemas.openxmlformats.org/officeDocument/2006/relationships/font" Target="fonts/font10.fntdata"/><Relationship Id="rId56" Type="http://schemas.openxmlformats.org/officeDocument/2006/relationships/font" Target="fonts/font31.fntdata"/><Relationship Id="rId77" Type="http://schemas.openxmlformats.org/officeDocument/2006/relationships/font" Target="fonts/font52.fntdata"/><Relationship Id="rId8" Type="http://schemas.openxmlformats.org/officeDocument/2006/relationships/slide" Target="slides/slide4.xml"/><Relationship Id="rId51" Type="http://schemas.openxmlformats.org/officeDocument/2006/relationships/font" Target="fonts/font26.fntdata"/><Relationship Id="rId72" Type="http://schemas.openxmlformats.org/officeDocument/2006/relationships/font" Target="fonts/font47.fntdata"/><Relationship Id="rId9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e874095abb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2e874095ab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3e181acc86e_1_1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3e181acc86e_1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3e181acc86e_1_1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3e181acc86e_1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e181acc86e_1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e181acc86e_1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50" dirty="0">
              <a:solidFill>
                <a:schemeClr val="dk1"/>
              </a:solidFill>
              <a:latin typeface="IBM Plex Sans Light"/>
              <a:ea typeface="IBM Plex Sans Light"/>
              <a:cs typeface="IBM Plex Sans Light"/>
              <a:sym typeface="IBM Plex Sans 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e14d4ec3d3_0_1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3e14d4ec3d3_0_13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6" name="Google Shape;866;g3e14d4ec3d3_0_13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3e181acc86e_1_1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3e181acc86e_1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759523d41a9214bf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759523d41a9214bf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81"/>
              </a:spcBef>
              <a:spcAft>
                <a:spcPts val="0"/>
              </a:spcAft>
              <a:buNone/>
            </a:pPr>
            <a:endParaRPr sz="1000">
              <a:solidFill>
                <a:schemeClr val="dk1"/>
              </a:solidFill>
              <a:latin typeface="IBM Plex Sans"/>
              <a:ea typeface="IBM Plex Sans"/>
              <a:cs typeface="IBM Plex Sans"/>
              <a:sym typeface="IBM Plex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759523d41a9214bf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759523d41a9214bf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dirty="0"/>
            </a:br>
            <a:br>
              <a:rPr lang="en" dirty="0"/>
            </a:b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759523d41a9214bf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759523d41a9214bf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3e14d4ec3d3_0_1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3e14d4ec3d3_0_1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3962f71ef55_0_8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3962f71ef55_0_8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926" name="Google Shape;926;g3962f71ef55_0_8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3d9b480a3e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3d9b480a3e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3d9b480a3e3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3d9b480a3e3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759523d41a9214bf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759523d41a9214bf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97969669d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97969669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e14d4ec3d3_0_5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3e14d4ec3d3_0_5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6" name="Google Shape;756;g3e14d4ec3d3_0_5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3962f71ef55_0_7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g3962f71ef55_0_7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t>Main point: Aledade has huge scale, huge growth, and enormous momentum</a:t>
            </a:r>
            <a:endParaRPr/>
          </a:p>
          <a:p>
            <a:pPr marL="0" lvl="0" indent="0" algn="l" rtl="0">
              <a:spcBef>
                <a:spcPts val="0"/>
              </a:spcBef>
              <a:spcAft>
                <a:spcPts val="0"/>
              </a:spcAft>
              <a:buClr>
                <a:schemeClr val="dk1"/>
              </a:buClr>
              <a:buSzPts val="1100"/>
              <a:buFont typeface="Arial"/>
              <a:buNone/>
            </a:pPr>
            <a:r>
              <a:rPr lang="en"/>
              <a:t>Transition point: That momentum is driven by our 2 flywheels</a:t>
            </a:r>
            <a:endParaRPr/>
          </a:p>
        </p:txBody>
      </p:sp>
      <p:sp>
        <p:nvSpPr>
          <p:cNvPr id="783" name="Google Shape;783;g3962f71ef55_0_7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3e14d4ec3d3_0_8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3e14d4ec3d3_0_8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798" name="Google Shape;798;g3e14d4ec3d3_0_8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e181acc86e_1_16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3e181acc86e_1_1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3e181acc86e_1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g3e181acc86e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BLANK_3_1_1">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0" y="0"/>
            <a:ext cx="9144003" cy="5143501"/>
          </a:xfrm>
          <a:prstGeom prst="rect">
            <a:avLst/>
          </a:prstGeom>
          <a:noFill/>
          <a:ln>
            <a:noFill/>
          </a:ln>
        </p:spPr>
      </p:pic>
      <p:pic>
        <p:nvPicPr>
          <p:cNvPr id="15" name="Google Shape;15;p2"/>
          <p:cNvPicPr preferRelativeResize="0"/>
          <p:nvPr/>
        </p:nvPicPr>
        <p:blipFill>
          <a:blip r:embed="rId3">
            <a:alphaModFix/>
          </a:blip>
          <a:stretch>
            <a:fillRect/>
          </a:stretch>
        </p:blipFill>
        <p:spPr>
          <a:xfrm>
            <a:off x="6287875" y="4207200"/>
            <a:ext cx="2398926" cy="479100"/>
          </a:xfrm>
          <a:prstGeom prst="rect">
            <a:avLst/>
          </a:prstGeom>
          <a:noFill/>
          <a:ln>
            <a:noFill/>
          </a:ln>
        </p:spPr>
      </p:pic>
      <p:sp>
        <p:nvSpPr>
          <p:cNvPr id="16" name="Google Shape;16;p2"/>
          <p:cNvSpPr txBox="1">
            <a:spLocks noGrp="1"/>
          </p:cNvSpPr>
          <p:nvPr>
            <p:ph type="title"/>
          </p:nvPr>
        </p:nvSpPr>
        <p:spPr>
          <a:xfrm>
            <a:off x="508325" y="811963"/>
            <a:ext cx="5779500" cy="11805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400"/>
              <a:buFont typeface="Literata Light"/>
              <a:buNone/>
              <a:defRPr sz="3400">
                <a:solidFill>
                  <a:schemeClr val="lt1"/>
                </a:solidFill>
                <a:latin typeface="Literata Light"/>
                <a:ea typeface="Literata Light"/>
                <a:cs typeface="Literata Light"/>
                <a:sym typeface="Literata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 name="Google Shape;17;p2"/>
          <p:cNvSpPr txBox="1">
            <a:spLocks noGrp="1"/>
          </p:cNvSpPr>
          <p:nvPr>
            <p:ph type="subTitle" idx="1"/>
          </p:nvPr>
        </p:nvSpPr>
        <p:spPr>
          <a:xfrm>
            <a:off x="508325" y="2079138"/>
            <a:ext cx="5779500" cy="684900"/>
          </a:xfrm>
          <a:prstGeom prst="rect">
            <a:avLst/>
          </a:prstGeom>
          <a:noFill/>
          <a:ln>
            <a:noFill/>
          </a:ln>
        </p:spPr>
        <p:txBody>
          <a:bodyPr spcFirstLastPara="1" wrap="square" lIns="0" tIns="0" rIns="0" bIns="0" anchor="t" anchorCtr="0">
            <a:noAutofit/>
          </a:bodyPr>
          <a:lstStyle>
            <a:lvl1pPr lvl="0">
              <a:spcBef>
                <a:spcPts val="0"/>
              </a:spcBef>
              <a:spcAft>
                <a:spcPts val="0"/>
              </a:spcAft>
              <a:buClr>
                <a:srgbClr val="FFC7AE"/>
              </a:buClr>
              <a:buSzPts val="1600"/>
              <a:buFont typeface="IBM Plex Sans"/>
              <a:buNone/>
              <a:defRPr sz="1600" i="1">
                <a:solidFill>
                  <a:srgbClr val="FFC7AE"/>
                </a:solidFill>
                <a:latin typeface="IBM Plex Sans"/>
                <a:ea typeface="IBM Plex Sans"/>
                <a:cs typeface="IBM Plex Sans"/>
                <a:sym typeface="IBM Plex Sans"/>
              </a:defRPr>
            </a:lvl1pPr>
            <a:lvl2pPr lvl="1">
              <a:spcBef>
                <a:spcPts val="0"/>
              </a:spcBef>
              <a:spcAft>
                <a:spcPts val="0"/>
              </a:spcAft>
              <a:buClr>
                <a:srgbClr val="FFC7AE"/>
              </a:buClr>
              <a:buSzPts val="1600"/>
              <a:buNone/>
              <a:defRPr sz="1600" i="1">
                <a:solidFill>
                  <a:srgbClr val="FFC7AE"/>
                </a:solidFill>
              </a:defRPr>
            </a:lvl2pPr>
            <a:lvl3pPr lvl="2">
              <a:spcBef>
                <a:spcPts val="0"/>
              </a:spcBef>
              <a:spcAft>
                <a:spcPts val="0"/>
              </a:spcAft>
              <a:buClr>
                <a:srgbClr val="FFC7AE"/>
              </a:buClr>
              <a:buSzPts val="1600"/>
              <a:buNone/>
              <a:defRPr sz="1600" i="1">
                <a:solidFill>
                  <a:srgbClr val="FFC7AE"/>
                </a:solidFill>
              </a:defRPr>
            </a:lvl3pPr>
            <a:lvl4pPr lvl="3">
              <a:spcBef>
                <a:spcPts val="0"/>
              </a:spcBef>
              <a:spcAft>
                <a:spcPts val="0"/>
              </a:spcAft>
              <a:buClr>
                <a:srgbClr val="FFC7AE"/>
              </a:buClr>
              <a:buSzPts val="1600"/>
              <a:buNone/>
              <a:defRPr sz="1600" i="1">
                <a:solidFill>
                  <a:srgbClr val="FFC7AE"/>
                </a:solidFill>
              </a:defRPr>
            </a:lvl4pPr>
            <a:lvl5pPr lvl="4">
              <a:spcBef>
                <a:spcPts val="0"/>
              </a:spcBef>
              <a:spcAft>
                <a:spcPts val="0"/>
              </a:spcAft>
              <a:buClr>
                <a:srgbClr val="FFC7AE"/>
              </a:buClr>
              <a:buSzPts val="1600"/>
              <a:buNone/>
              <a:defRPr sz="1600" i="1">
                <a:solidFill>
                  <a:srgbClr val="FFC7AE"/>
                </a:solidFill>
              </a:defRPr>
            </a:lvl5pPr>
            <a:lvl6pPr lvl="5">
              <a:spcBef>
                <a:spcPts val="0"/>
              </a:spcBef>
              <a:spcAft>
                <a:spcPts val="0"/>
              </a:spcAft>
              <a:buClr>
                <a:srgbClr val="FFC7AE"/>
              </a:buClr>
              <a:buSzPts val="1600"/>
              <a:buNone/>
              <a:defRPr sz="1600" i="1">
                <a:solidFill>
                  <a:srgbClr val="FFC7AE"/>
                </a:solidFill>
              </a:defRPr>
            </a:lvl6pPr>
            <a:lvl7pPr lvl="6">
              <a:spcBef>
                <a:spcPts val="0"/>
              </a:spcBef>
              <a:spcAft>
                <a:spcPts val="0"/>
              </a:spcAft>
              <a:buClr>
                <a:srgbClr val="FFC7AE"/>
              </a:buClr>
              <a:buSzPts val="1600"/>
              <a:buNone/>
              <a:defRPr sz="1600" i="1">
                <a:solidFill>
                  <a:srgbClr val="FFC7AE"/>
                </a:solidFill>
              </a:defRPr>
            </a:lvl7pPr>
            <a:lvl8pPr lvl="7">
              <a:spcBef>
                <a:spcPts val="0"/>
              </a:spcBef>
              <a:spcAft>
                <a:spcPts val="0"/>
              </a:spcAft>
              <a:buClr>
                <a:srgbClr val="FFC7AE"/>
              </a:buClr>
              <a:buSzPts val="1600"/>
              <a:buNone/>
              <a:defRPr sz="1600" i="1">
                <a:solidFill>
                  <a:srgbClr val="FFC7AE"/>
                </a:solidFill>
              </a:defRPr>
            </a:lvl8pPr>
            <a:lvl9pPr lvl="8">
              <a:spcBef>
                <a:spcPts val="0"/>
              </a:spcBef>
              <a:spcAft>
                <a:spcPts val="0"/>
              </a:spcAft>
              <a:buClr>
                <a:srgbClr val="FFC7AE"/>
              </a:buClr>
              <a:buSzPts val="1600"/>
              <a:buNone/>
              <a:defRPr sz="1600" i="1">
                <a:solidFill>
                  <a:srgbClr val="FFC7AE"/>
                </a:solidFill>
              </a:defRPr>
            </a:lvl9pPr>
          </a:lstStyle>
          <a:p>
            <a:endParaRPr/>
          </a:p>
        </p:txBody>
      </p:sp>
      <p:sp>
        <p:nvSpPr>
          <p:cNvPr id="18" name="Google Shape;18;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ierra Green 20 Side Bar">
  <p:cSld name="CUSTOM_17">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228600" y="228600"/>
            <a:ext cx="5853900" cy="272100"/>
          </a:xfrm>
          <a:prstGeom prst="rect">
            <a:avLst/>
          </a:prstGeom>
          <a:noFill/>
          <a:ln>
            <a:noFill/>
          </a:ln>
        </p:spPr>
        <p:txBody>
          <a:bodyPr spcFirstLastPara="1" wrap="square" lIns="0" tIns="0" rIns="68575" bIns="68575" anchor="t" anchorCtr="0">
            <a:noAutofit/>
          </a:bodyPr>
          <a:lstStyle>
            <a:lvl1pPr marR="0" lvl="0" rt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0" name="Google Shape;60;p11"/>
          <p:cNvSpPr txBox="1">
            <a:spLocks noGrp="1"/>
          </p:cNvSpPr>
          <p:nvPr>
            <p:ph type="title" idx="2"/>
          </p:nvPr>
        </p:nvSpPr>
        <p:spPr>
          <a:xfrm>
            <a:off x="228600" y="576275"/>
            <a:ext cx="5853900" cy="384900"/>
          </a:xfrm>
          <a:prstGeom prst="rect">
            <a:avLst/>
          </a:prstGeom>
          <a:noFill/>
          <a:ln>
            <a:noFill/>
          </a:ln>
        </p:spPr>
        <p:txBody>
          <a:bodyPr spcFirstLastPara="1" wrap="square" lIns="0" tIns="68575" rIns="68575" bIns="68575" anchor="t" anchorCtr="0">
            <a:noAutofit/>
          </a:bodyPr>
          <a:lstStyle>
            <a:lvl1pPr marR="0" lvl="0" rt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1" name="Google Shape;61;p11"/>
          <p:cNvSpPr/>
          <p:nvPr/>
        </p:nvSpPr>
        <p:spPr>
          <a:xfrm>
            <a:off x="6301600" y="0"/>
            <a:ext cx="2427600" cy="5143500"/>
          </a:xfrm>
          <a:prstGeom prst="rect">
            <a:avLst/>
          </a:prstGeom>
          <a:solidFill>
            <a:srgbClr val="C5DC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2" name="Google Shape;62;p11"/>
          <p:cNvPicPr preferRelativeResize="0"/>
          <p:nvPr/>
        </p:nvPicPr>
        <p:blipFill>
          <a:blip r:embed="rId2">
            <a:alphaModFix/>
          </a:blip>
          <a:stretch>
            <a:fillRect/>
          </a:stretch>
        </p:blipFill>
        <p:spPr>
          <a:xfrm>
            <a:off x="8527825" y="4548125"/>
            <a:ext cx="387575" cy="384900"/>
          </a:xfrm>
          <a:prstGeom prst="rect">
            <a:avLst/>
          </a:prstGeom>
          <a:noFill/>
          <a:ln>
            <a:noFill/>
          </a:ln>
        </p:spPr>
      </p:pic>
      <p:sp>
        <p:nvSpPr>
          <p:cNvPr id="63" name="Google Shape;63;p11"/>
          <p:cNvSpPr txBox="1">
            <a:spLocks noGrp="1"/>
          </p:cNvSpPr>
          <p:nvPr>
            <p:ph type="body" idx="1"/>
          </p:nvPr>
        </p:nvSpPr>
        <p:spPr>
          <a:xfrm>
            <a:off x="228600" y="1076325"/>
            <a:ext cx="5853900" cy="3357300"/>
          </a:xfrm>
          <a:prstGeom prst="rect">
            <a:avLst/>
          </a:prstGeom>
        </p:spPr>
        <p:txBody>
          <a:bodyPr spcFirstLastPara="1" wrap="square" lIns="0" tIns="91425" rIns="0" bIns="91425" anchor="t" anchorCtr="0">
            <a:noAutofit/>
          </a:bodyPr>
          <a:lstStyle>
            <a:lvl1pPr marL="457200" lvl="0"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
        <p:nvSpPr>
          <p:cNvPr id="64" name="Google Shape;64;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with sub title and text 2">
  <p:cSld name="TITLE_3">
    <p:spTree>
      <p:nvGrpSpPr>
        <p:cNvPr id="1" name="Shape 550"/>
        <p:cNvGrpSpPr/>
        <p:nvPr/>
      </p:nvGrpSpPr>
      <p:grpSpPr>
        <a:xfrm>
          <a:off x="0" y="0"/>
          <a:ext cx="0" cy="0"/>
          <a:chOff x="0" y="0"/>
          <a:chExt cx="0" cy="0"/>
        </a:xfrm>
      </p:grpSpPr>
      <p:sp>
        <p:nvSpPr>
          <p:cNvPr id="551" name="Google Shape;551;p103"/>
          <p:cNvSpPr txBox="1">
            <a:spLocks noGrp="1"/>
          </p:cNvSpPr>
          <p:nvPr>
            <p:ph type="title"/>
          </p:nvPr>
        </p:nvSpPr>
        <p:spPr>
          <a:xfrm>
            <a:off x="228600" y="228600"/>
            <a:ext cx="39699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52" name="Google Shape;552;p103"/>
          <p:cNvSpPr txBox="1">
            <a:spLocks noGrp="1"/>
          </p:cNvSpPr>
          <p:nvPr>
            <p:ph type="title" idx="2"/>
          </p:nvPr>
        </p:nvSpPr>
        <p:spPr>
          <a:xfrm>
            <a:off x="228600" y="594360"/>
            <a:ext cx="32550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rgbClr val="3F3F3F"/>
              </a:buClr>
              <a:buSzPts val="1500"/>
              <a:buFont typeface="Nunito"/>
              <a:buNone/>
              <a:defRPr i="0" u="none" strike="noStrike" cap="none">
                <a:solidFill>
                  <a:srgbClr val="3F3F3F"/>
                </a:solidFill>
                <a:latin typeface="Nunito"/>
                <a:ea typeface="Nunito"/>
                <a:cs typeface="Nunito"/>
                <a:sym typeface="Nunito"/>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sic Page 3 1 1">
  <p:cSld name="BLANK_3_7_1">
    <p:spTree>
      <p:nvGrpSpPr>
        <p:cNvPr id="1" name="Shape 553"/>
        <p:cNvGrpSpPr/>
        <p:nvPr/>
      </p:nvGrpSpPr>
      <p:grpSpPr>
        <a:xfrm>
          <a:off x="0" y="0"/>
          <a:ext cx="0" cy="0"/>
          <a:chOff x="0" y="0"/>
          <a:chExt cx="0" cy="0"/>
        </a:xfrm>
      </p:grpSpPr>
      <p:cxnSp>
        <p:nvCxnSpPr>
          <p:cNvPr id="554" name="Google Shape;554;p104"/>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555" name="Google Shape;555;p104"/>
          <p:cNvSpPr txBox="1">
            <a:spLocks noGrp="1"/>
          </p:cNvSpPr>
          <p:nvPr>
            <p:ph type="title"/>
          </p:nvPr>
        </p:nvSpPr>
        <p:spPr>
          <a:xfrm>
            <a:off x="228600" y="228600"/>
            <a:ext cx="3969900" cy="384900"/>
          </a:xfrm>
          <a:prstGeom prst="rect">
            <a:avLst/>
          </a:prstGeom>
          <a:noFill/>
          <a:ln>
            <a:noFill/>
          </a:ln>
        </p:spPr>
        <p:txBody>
          <a:bodyPr spcFirstLastPara="1" wrap="square" lIns="68575" tIns="68575" rIns="68575" bIns="68575" anchor="t" anchorCtr="0">
            <a:noAutofit/>
          </a:bodyPr>
          <a:lstStyle>
            <a:lvl1pPr marR="0" lvl="0" algn="l">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556"/>
        <p:cNvGrpSpPr/>
        <p:nvPr/>
      </p:nvGrpSpPr>
      <p:grpSpPr>
        <a:xfrm>
          <a:off x="0" y="0"/>
          <a:ext cx="0" cy="0"/>
          <a:chOff x="0" y="0"/>
          <a:chExt cx="0" cy="0"/>
        </a:xfrm>
      </p:grpSpPr>
      <p:sp>
        <p:nvSpPr>
          <p:cNvPr id="557" name="Google Shape;557;p105"/>
          <p:cNvSpPr txBox="1">
            <a:spLocks noGrp="1"/>
          </p:cNvSpPr>
          <p:nvPr>
            <p:ph type="ctrTitle"/>
          </p:nvPr>
        </p:nvSpPr>
        <p:spPr>
          <a:xfrm>
            <a:off x="311708" y="744575"/>
            <a:ext cx="8520600" cy="2052600"/>
          </a:xfrm>
          <a:prstGeom prst="rect">
            <a:avLst/>
          </a:prstGeom>
        </p:spPr>
        <p:txBody>
          <a:bodyPr spcFirstLastPara="1" wrap="square" lIns="0" tIns="68575" rIns="0" bIns="6857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58" name="Google Shape;558;p10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59" name="Google Shape;559;p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560"/>
        <p:cNvGrpSpPr/>
        <p:nvPr/>
      </p:nvGrpSpPr>
      <p:grpSpPr>
        <a:xfrm>
          <a:off x="0" y="0"/>
          <a:ext cx="0" cy="0"/>
          <a:chOff x="0" y="0"/>
          <a:chExt cx="0" cy="0"/>
        </a:xfrm>
      </p:grpSpPr>
      <p:sp>
        <p:nvSpPr>
          <p:cNvPr id="561" name="Google Shape;561;p106"/>
          <p:cNvSpPr txBox="1">
            <a:spLocks noGrp="1"/>
          </p:cNvSpPr>
          <p:nvPr>
            <p:ph type="title"/>
          </p:nvPr>
        </p:nvSpPr>
        <p:spPr>
          <a:xfrm>
            <a:off x="311700" y="445025"/>
            <a:ext cx="8520600" cy="572700"/>
          </a:xfrm>
          <a:prstGeom prst="rect">
            <a:avLst/>
          </a:prstGeom>
        </p:spPr>
        <p:txBody>
          <a:bodyPr spcFirstLastPara="1" wrap="square" lIns="0" tIns="68575" rIns="0" bIns="68575" anchor="t" anchorCtr="0">
            <a:noAutofit/>
          </a:bodyPr>
          <a:lstStyle>
            <a:lvl1pPr lvl="0">
              <a:spcBef>
                <a:spcPts val="0"/>
              </a:spcBef>
              <a:spcAft>
                <a:spcPts val="0"/>
              </a:spcAft>
              <a:buSzPts val="1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62" name="Google Shape;562;p10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63" name="Google Shape;563;p1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sic Page 2 1 1">
  <p:cSld name="BLANK_3_11">
    <p:spTree>
      <p:nvGrpSpPr>
        <p:cNvPr id="1" name="Shape 564"/>
        <p:cNvGrpSpPr/>
        <p:nvPr/>
      </p:nvGrpSpPr>
      <p:grpSpPr>
        <a:xfrm>
          <a:off x="0" y="0"/>
          <a:ext cx="0" cy="0"/>
          <a:chOff x="0" y="0"/>
          <a:chExt cx="0" cy="0"/>
        </a:xfrm>
      </p:grpSpPr>
      <p:cxnSp>
        <p:nvCxnSpPr>
          <p:cNvPr id="565" name="Google Shape;565;p107"/>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566" name="Google Shape;566;p107"/>
          <p:cNvSpPr txBox="1">
            <a:spLocks noGrp="1"/>
          </p:cNvSpPr>
          <p:nvPr>
            <p:ph type="title"/>
          </p:nvPr>
        </p:nvSpPr>
        <p:spPr>
          <a:xfrm>
            <a:off x="228600" y="228600"/>
            <a:ext cx="39699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sic Page 1 2">
  <p:cSld name="BLANK_3_1_4_1">
    <p:spTree>
      <p:nvGrpSpPr>
        <p:cNvPr id="1" name="Shape 567"/>
        <p:cNvGrpSpPr/>
        <p:nvPr/>
      </p:nvGrpSpPr>
      <p:grpSpPr>
        <a:xfrm>
          <a:off x="0" y="0"/>
          <a:ext cx="0" cy="0"/>
          <a:chOff x="0" y="0"/>
          <a:chExt cx="0" cy="0"/>
        </a:xfrm>
      </p:grpSpPr>
      <p:sp>
        <p:nvSpPr>
          <p:cNvPr id="568" name="Google Shape;568;p108"/>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gn="l">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69" name="Google Shape;569;p108"/>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gn="l">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70" name="Google Shape;570;p108"/>
          <p:cNvSpPr txBox="1">
            <a:spLocks noGrp="1"/>
          </p:cNvSpPr>
          <p:nvPr>
            <p:ph type="body" idx="1"/>
          </p:nvPr>
        </p:nvSpPr>
        <p:spPr>
          <a:xfrm>
            <a:off x="228600" y="1076325"/>
            <a:ext cx="8620200" cy="3357300"/>
          </a:xfrm>
          <a:prstGeom prst="rect">
            <a:avLst/>
          </a:prstGeom>
          <a:noFill/>
          <a:ln>
            <a:noFill/>
          </a:ln>
        </p:spPr>
        <p:txBody>
          <a:bodyPr spcFirstLastPara="1" wrap="square" lIns="0" tIns="91425" rIns="0" bIns="91425" anchor="t" anchorCtr="0">
            <a:noAutofit/>
          </a:bodyPr>
          <a:lstStyle>
            <a:lvl1pPr marL="457200" lvl="0" indent="-304800" algn="l">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lgn="l">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lgn="l">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lgn="l">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lgn="l">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lgn="l">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lgn="l">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lgn="l">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lgn="l">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p:cSld name="BLANK_3_1_1">
    <p:spTree>
      <p:nvGrpSpPr>
        <p:cNvPr id="1" name="Shape 578"/>
        <p:cNvGrpSpPr/>
        <p:nvPr/>
      </p:nvGrpSpPr>
      <p:grpSpPr>
        <a:xfrm>
          <a:off x="0" y="0"/>
          <a:ext cx="0" cy="0"/>
          <a:chOff x="0" y="0"/>
          <a:chExt cx="0" cy="0"/>
        </a:xfrm>
      </p:grpSpPr>
      <p:pic>
        <p:nvPicPr>
          <p:cNvPr id="579" name="Google Shape;579;p110"/>
          <p:cNvPicPr preferRelativeResize="0"/>
          <p:nvPr/>
        </p:nvPicPr>
        <p:blipFill rotWithShape="1">
          <a:blip r:embed="rId2">
            <a:alphaModFix/>
          </a:blip>
          <a:srcRect/>
          <a:stretch/>
        </p:blipFill>
        <p:spPr>
          <a:xfrm>
            <a:off x="0" y="0"/>
            <a:ext cx="9144003" cy="5143501"/>
          </a:xfrm>
          <a:prstGeom prst="rect">
            <a:avLst/>
          </a:prstGeom>
          <a:noFill/>
          <a:ln>
            <a:noFill/>
          </a:ln>
        </p:spPr>
      </p:pic>
      <p:pic>
        <p:nvPicPr>
          <p:cNvPr id="580" name="Google Shape;580;p110"/>
          <p:cNvPicPr preferRelativeResize="0"/>
          <p:nvPr/>
        </p:nvPicPr>
        <p:blipFill>
          <a:blip r:embed="rId3">
            <a:alphaModFix/>
          </a:blip>
          <a:stretch>
            <a:fillRect/>
          </a:stretch>
        </p:blipFill>
        <p:spPr>
          <a:xfrm>
            <a:off x="6287875" y="4207200"/>
            <a:ext cx="2398926" cy="479100"/>
          </a:xfrm>
          <a:prstGeom prst="rect">
            <a:avLst/>
          </a:prstGeom>
          <a:noFill/>
          <a:ln>
            <a:noFill/>
          </a:ln>
        </p:spPr>
      </p:pic>
      <p:sp>
        <p:nvSpPr>
          <p:cNvPr id="581" name="Google Shape;581;p110"/>
          <p:cNvSpPr txBox="1">
            <a:spLocks noGrp="1"/>
          </p:cNvSpPr>
          <p:nvPr>
            <p:ph type="title"/>
          </p:nvPr>
        </p:nvSpPr>
        <p:spPr>
          <a:xfrm>
            <a:off x="508325" y="811963"/>
            <a:ext cx="5779500" cy="11805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400"/>
              <a:buFont typeface="Literata Light"/>
              <a:buNone/>
              <a:defRPr sz="3400">
                <a:solidFill>
                  <a:schemeClr val="lt1"/>
                </a:solidFill>
                <a:latin typeface="Literata Light"/>
                <a:ea typeface="Literata Light"/>
                <a:cs typeface="Literata Light"/>
                <a:sym typeface="Literata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2" name="Google Shape;582;p110"/>
          <p:cNvSpPr txBox="1">
            <a:spLocks noGrp="1"/>
          </p:cNvSpPr>
          <p:nvPr>
            <p:ph type="subTitle" idx="1"/>
          </p:nvPr>
        </p:nvSpPr>
        <p:spPr>
          <a:xfrm>
            <a:off x="508325" y="2079138"/>
            <a:ext cx="5779500" cy="684900"/>
          </a:xfrm>
          <a:prstGeom prst="rect">
            <a:avLst/>
          </a:prstGeom>
          <a:noFill/>
          <a:ln>
            <a:noFill/>
          </a:ln>
        </p:spPr>
        <p:txBody>
          <a:bodyPr spcFirstLastPara="1" wrap="square" lIns="0" tIns="0" rIns="0" bIns="0" anchor="t" anchorCtr="0">
            <a:noAutofit/>
          </a:bodyPr>
          <a:lstStyle>
            <a:lvl1pPr lvl="0">
              <a:spcBef>
                <a:spcPts val="0"/>
              </a:spcBef>
              <a:spcAft>
                <a:spcPts val="0"/>
              </a:spcAft>
              <a:buClr>
                <a:srgbClr val="FFC7AE"/>
              </a:buClr>
              <a:buSzPts val="1600"/>
              <a:buFont typeface="IBM Plex Sans"/>
              <a:buNone/>
              <a:defRPr sz="1600" i="1">
                <a:solidFill>
                  <a:srgbClr val="FFC7AE"/>
                </a:solidFill>
                <a:latin typeface="IBM Plex Sans"/>
                <a:ea typeface="IBM Plex Sans"/>
                <a:cs typeface="IBM Plex Sans"/>
                <a:sym typeface="IBM Plex Sans"/>
              </a:defRPr>
            </a:lvl1pPr>
            <a:lvl2pPr lvl="1">
              <a:spcBef>
                <a:spcPts val="0"/>
              </a:spcBef>
              <a:spcAft>
                <a:spcPts val="0"/>
              </a:spcAft>
              <a:buClr>
                <a:srgbClr val="FFC7AE"/>
              </a:buClr>
              <a:buSzPts val="1600"/>
              <a:buNone/>
              <a:defRPr sz="1600" i="1">
                <a:solidFill>
                  <a:srgbClr val="FFC7AE"/>
                </a:solidFill>
              </a:defRPr>
            </a:lvl2pPr>
            <a:lvl3pPr lvl="2">
              <a:spcBef>
                <a:spcPts val="0"/>
              </a:spcBef>
              <a:spcAft>
                <a:spcPts val="0"/>
              </a:spcAft>
              <a:buClr>
                <a:srgbClr val="FFC7AE"/>
              </a:buClr>
              <a:buSzPts val="1600"/>
              <a:buNone/>
              <a:defRPr sz="1600" i="1">
                <a:solidFill>
                  <a:srgbClr val="FFC7AE"/>
                </a:solidFill>
              </a:defRPr>
            </a:lvl3pPr>
            <a:lvl4pPr lvl="3">
              <a:spcBef>
                <a:spcPts val="0"/>
              </a:spcBef>
              <a:spcAft>
                <a:spcPts val="0"/>
              </a:spcAft>
              <a:buClr>
                <a:srgbClr val="FFC7AE"/>
              </a:buClr>
              <a:buSzPts val="1600"/>
              <a:buNone/>
              <a:defRPr sz="1600" i="1">
                <a:solidFill>
                  <a:srgbClr val="FFC7AE"/>
                </a:solidFill>
              </a:defRPr>
            </a:lvl4pPr>
            <a:lvl5pPr lvl="4">
              <a:spcBef>
                <a:spcPts val="0"/>
              </a:spcBef>
              <a:spcAft>
                <a:spcPts val="0"/>
              </a:spcAft>
              <a:buClr>
                <a:srgbClr val="FFC7AE"/>
              </a:buClr>
              <a:buSzPts val="1600"/>
              <a:buNone/>
              <a:defRPr sz="1600" i="1">
                <a:solidFill>
                  <a:srgbClr val="FFC7AE"/>
                </a:solidFill>
              </a:defRPr>
            </a:lvl5pPr>
            <a:lvl6pPr lvl="5">
              <a:spcBef>
                <a:spcPts val="0"/>
              </a:spcBef>
              <a:spcAft>
                <a:spcPts val="0"/>
              </a:spcAft>
              <a:buClr>
                <a:srgbClr val="FFC7AE"/>
              </a:buClr>
              <a:buSzPts val="1600"/>
              <a:buNone/>
              <a:defRPr sz="1600" i="1">
                <a:solidFill>
                  <a:srgbClr val="FFC7AE"/>
                </a:solidFill>
              </a:defRPr>
            </a:lvl6pPr>
            <a:lvl7pPr lvl="6">
              <a:spcBef>
                <a:spcPts val="0"/>
              </a:spcBef>
              <a:spcAft>
                <a:spcPts val="0"/>
              </a:spcAft>
              <a:buClr>
                <a:srgbClr val="FFC7AE"/>
              </a:buClr>
              <a:buSzPts val="1600"/>
              <a:buNone/>
              <a:defRPr sz="1600" i="1">
                <a:solidFill>
                  <a:srgbClr val="FFC7AE"/>
                </a:solidFill>
              </a:defRPr>
            </a:lvl7pPr>
            <a:lvl8pPr lvl="7">
              <a:spcBef>
                <a:spcPts val="0"/>
              </a:spcBef>
              <a:spcAft>
                <a:spcPts val="0"/>
              </a:spcAft>
              <a:buClr>
                <a:srgbClr val="FFC7AE"/>
              </a:buClr>
              <a:buSzPts val="1600"/>
              <a:buNone/>
              <a:defRPr sz="1600" i="1">
                <a:solidFill>
                  <a:srgbClr val="FFC7AE"/>
                </a:solidFill>
              </a:defRPr>
            </a:lvl8pPr>
            <a:lvl9pPr lvl="8">
              <a:spcBef>
                <a:spcPts val="0"/>
              </a:spcBef>
              <a:spcAft>
                <a:spcPts val="0"/>
              </a:spcAft>
              <a:buClr>
                <a:srgbClr val="FFC7AE"/>
              </a:buClr>
              <a:buSzPts val="1600"/>
              <a:buNone/>
              <a:defRPr sz="1600" i="1">
                <a:solidFill>
                  <a:srgbClr val="FFC7AE"/>
                </a:solidFill>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range Divider">
  <p:cSld name="CUSTOM_11">
    <p:spTree>
      <p:nvGrpSpPr>
        <p:cNvPr id="1" name="Shape 583"/>
        <p:cNvGrpSpPr/>
        <p:nvPr/>
      </p:nvGrpSpPr>
      <p:grpSpPr>
        <a:xfrm>
          <a:off x="0" y="0"/>
          <a:ext cx="0" cy="0"/>
          <a:chOff x="0" y="0"/>
          <a:chExt cx="0" cy="0"/>
        </a:xfrm>
      </p:grpSpPr>
      <p:pic>
        <p:nvPicPr>
          <p:cNvPr id="584" name="Google Shape;584;p111"/>
          <p:cNvPicPr preferRelativeResize="0"/>
          <p:nvPr/>
        </p:nvPicPr>
        <p:blipFill rotWithShape="1">
          <a:blip r:embed="rId2">
            <a:alphaModFix/>
          </a:blip>
          <a:srcRect t="21888" b="21888"/>
          <a:stretch/>
        </p:blipFill>
        <p:spPr>
          <a:xfrm>
            <a:off x="0" y="0"/>
            <a:ext cx="9144000" cy="5143501"/>
          </a:xfrm>
          <a:prstGeom prst="rect">
            <a:avLst/>
          </a:prstGeom>
          <a:noFill/>
          <a:ln>
            <a:noFill/>
          </a:ln>
        </p:spPr>
      </p:pic>
      <p:pic>
        <p:nvPicPr>
          <p:cNvPr id="585" name="Google Shape;585;p111"/>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586" name="Google Shape;586;p111"/>
          <p:cNvSpPr txBox="1">
            <a:spLocks noGrp="1"/>
          </p:cNvSpPr>
          <p:nvPr>
            <p:ph type="title"/>
          </p:nvPr>
        </p:nvSpPr>
        <p:spPr>
          <a:xfrm>
            <a:off x="633450" y="2106750"/>
            <a:ext cx="7877100" cy="930000"/>
          </a:xfrm>
          <a:prstGeom prst="rect">
            <a:avLst/>
          </a:prstGeom>
        </p:spPr>
        <p:txBody>
          <a:bodyPr spcFirstLastPara="1" wrap="square" lIns="0" tIns="68575" rIns="0" bIns="68575" anchor="ctr" anchorCtr="0">
            <a:noAutofit/>
          </a:bodyPr>
          <a:lstStyle>
            <a:lvl1pPr lvl="0" algn="ctr">
              <a:spcBef>
                <a:spcPts val="0"/>
              </a:spcBef>
              <a:spcAft>
                <a:spcPts val="0"/>
              </a:spcAft>
              <a:buClr>
                <a:schemeClr val="dk2"/>
              </a:buClr>
              <a:buSzPts val="4300"/>
              <a:buFont typeface="Literata Light"/>
              <a:buNone/>
              <a:defRPr sz="4300" i="1">
                <a:solidFill>
                  <a:schemeClr val="dk2"/>
                </a:solidFill>
                <a:latin typeface="Literata Light"/>
                <a:ea typeface="Literata Light"/>
                <a:cs typeface="Literata Light"/>
                <a:sym typeface="Literata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ierra Green Divider">
  <p:cSld name="CUSTOM_13">
    <p:spTree>
      <p:nvGrpSpPr>
        <p:cNvPr id="1" name="Shape 587"/>
        <p:cNvGrpSpPr/>
        <p:nvPr/>
      </p:nvGrpSpPr>
      <p:grpSpPr>
        <a:xfrm>
          <a:off x="0" y="0"/>
          <a:ext cx="0" cy="0"/>
          <a:chOff x="0" y="0"/>
          <a:chExt cx="0" cy="0"/>
        </a:xfrm>
      </p:grpSpPr>
      <p:pic>
        <p:nvPicPr>
          <p:cNvPr id="588" name="Google Shape;588;p112"/>
          <p:cNvPicPr preferRelativeResize="0"/>
          <p:nvPr/>
        </p:nvPicPr>
        <p:blipFill rotWithShape="1">
          <a:blip r:embed="rId2">
            <a:alphaModFix/>
          </a:blip>
          <a:srcRect t="21888" b="21888"/>
          <a:stretch/>
        </p:blipFill>
        <p:spPr>
          <a:xfrm>
            <a:off x="0" y="0"/>
            <a:ext cx="9144000" cy="5143501"/>
          </a:xfrm>
          <a:prstGeom prst="rect">
            <a:avLst/>
          </a:prstGeom>
          <a:noFill/>
          <a:ln>
            <a:noFill/>
          </a:ln>
        </p:spPr>
      </p:pic>
      <p:pic>
        <p:nvPicPr>
          <p:cNvPr id="589" name="Google Shape;589;p112"/>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590" name="Google Shape;590;p112"/>
          <p:cNvSpPr txBox="1">
            <a:spLocks noGrp="1"/>
          </p:cNvSpPr>
          <p:nvPr>
            <p:ph type="title"/>
          </p:nvPr>
        </p:nvSpPr>
        <p:spPr>
          <a:xfrm>
            <a:off x="633450" y="2106750"/>
            <a:ext cx="7877100" cy="930000"/>
          </a:xfrm>
          <a:prstGeom prst="rect">
            <a:avLst/>
          </a:prstGeom>
        </p:spPr>
        <p:txBody>
          <a:bodyPr spcFirstLastPara="1" wrap="square" lIns="0" tIns="68575" rIns="0" bIns="68575" anchor="ctr" anchorCtr="0">
            <a:noAutofit/>
          </a:bodyPr>
          <a:lstStyle>
            <a:lvl1pPr lvl="0" algn="ctr">
              <a:spcBef>
                <a:spcPts val="0"/>
              </a:spcBef>
              <a:spcAft>
                <a:spcPts val="0"/>
              </a:spcAft>
              <a:buClr>
                <a:schemeClr val="lt1"/>
              </a:buClr>
              <a:buSzPts val="4300"/>
              <a:buFont typeface="Literata Light"/>
              <a:buNone/>
              <a:defRPr sz="4300" i="1">
                <a:solidFill>
                  <a:schemeClr val="lt1"/>
                </a:solidFill>
                <a:latin typeface="Literata Light"/>
                <a:ea typeface="Literata Light"/>
                <a:cs typeface="Literata Light"/>
                <a:sym typeface="Literata Light"/>
              </a:defRPr>
            </a:lvl1pPr>
            <a:lvl2pPr lvl="1">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2pPr>
            <a:lvl3pPr lvl="2">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3pPr>
            <a:lvl4pPr lvl="3">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4pPr>
            <a:lvl5pPr lvl="4">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5pPr>
            <a:lvl6pPr lvl="5">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6pPr>
            <a:lvl7pPr lvl="6">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7pPr>
            <a:lvl8pPr lvl="7">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8pPr>
            <a:lvl9pPr lvl="8">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untry Blue Divider">
  <p:cSld name="CUSTOM_14">
    <p:spTree>
      <p:nvGrpSpPr>
        <p:cNvPr id="1" name="Shape 591"/>
        <p:cNvGrpSpPr/>
        <p:nvPr/>
      </p:nvGrpSpPr>
      <p:grpSpPr>
        <a:xfrm>
          <a:off x="0" y="0"/>
          <a:ext cx="0" cy="0"/>
          <a:chOff x="0" y="0"/>
          <a:chExt cx="0" cy="0"/>
        </a:xfrm>
      </p:grpSpPr>
      <p:pic>
        <p:nvPicPr>
          <p:cNvPr id="592" name="Google Shape;592;p113"/>
          <p:cNvPicPr preferRelativeResize="0"/>
          <p:nvPr/>
        </p:nvPicPr>
        <p:blipFill rotWithShape="1">
          <a:blip r:embed="rId2">
            <a:alphaModFix/>
          </a:blip>
          <a:srcRect t="21888" b="21888"/>
          <a:stretch/>
        </p:blipFill>
        <p:spPr>
          <a:xfrm>
            <a:off x="0" y="0"/>
            <a:ext cx="9144000" cy="5143501"/>
          </a:xfrm>
          <a:prstGeom prst="rect">
            <a:avLst/>
          </a:prstGeom>
          <a:noFill/>
          <a:ln>
            <a:noFill/>
          </a:ln>
        </p:spPr>
      </p:pic>
      <p:pic>
        <p:nvPicPr>
          <p:cNvPr id="593" name="Google Shape;593;p113"/>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594" name="Google Shape;594;p113"/>
          <p:cNvSpPr txBox="1">
            <a:spLocks noGrp="1"/>
          </p:cNvSpPr>
          <p:nvPr>
            <p:ph type="title"/>
          </p:nvPr>
        </p:nvSpPr>
        <p:spPr>
          <a:xfrm>
            <a:off x="633450" y="2106750"/>
            <a:ext cx="7877100" cy="930000"/>
          </a:xfrm>
          <a:prstGeom prst="rect">
            <a:avLst/>
          </a:prstGeom>
        </p:spPr>
        <p:txBody>
          <a:bodyPr spcFirstLastPara="1" wrap="square" lIns="0" tIns="68575" rIns="0" bIns="68575" anchor="ctr" anchorCtr="0">
            <a:noAutofit/>
          </a:bodyPr>
          <a:lstStyle>
            <a:lvl1pPr lvl="0" algn="ctr">
              <a:spcBef>
                <a:spcPts val="0"/>
              </a:spcBef>
              <a:spcAft>
                <a:spcPts val="0"/>
              </a:spcAft>
              <a:buClr>
                <a:schemeClr val="lt1"/>
              </a:buClr>
              <a:buSzPts val="4300"/>
              <a:buFont typeface="Literata Light"/>
              <a:buNone/>
              <a:defRPr sz="4300" i="1">
                <a:solidFill>
                  <a:schemeClr val="lt1"/>
                </a:solidFill>
                <a:latin typeface="Literata Light"/>
                <a:ea typeface="Literata Light"/>
                <a:cs typeface="Literata Light"/>
                <a:sym typeface="Literata Light"/>
              </a:defRPr>
            </a:lvl1pPr>
            <a:lvl2pPr lvl="1">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2pPr>
            <a:lvl3pPr lvl="2">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3pPr>
            <a:lvl4pPr lvl="3">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4pPr>
            <a:lvl5pPr lvl="4">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5pPr>
            <a:lvl6pPr lvl="5">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6pPr>
            <a:lvl7pPr lvl="6">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7pPr>
            <a:lvl8pPr lvl="7">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8pPr>
            <a:lvl9pPr lvl="8">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Green Dots on White">
  <p:cSld name="CUSTOM_16">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rt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7" name="Google Shape;67;p12"/>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rt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8" name="Google Shape;68;p12"/>
          <p:cNvSpPr txBox="1">
            <a:spLocks noGrp="1"/>
          </p:cNvSpPr>
          <p:nvPr>
            <p:ph type="body" idx="1"/>
          </p:nvPr>
        </p:nvSpPr>
        <p:spPr>
          <a:xfrm>
            <a:off x="228600" y="1076325"/>
            <a:ext cx="8620200" cy="3357300"/>
          </a:xfrm>
          <a:prstGeom prst="rect">
            <a:avLst/>
          </a:prstGeom>
        </p:spPr>
        <p:txBody>
          <a:bodyPr spcFirstLastPara="1" wrap="square" lIns="0" tIns="91425" rIns="0" bIns="91425" anchor="t" anchorCtr="0">
            <a:noAutofit/>
          </a:bodyPr>
          <a:lstStyle>
            <a:lvl1pPr marL="457200" lvl="0" indent="-304800" rtl="0">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rtl="0">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rtl="0">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rtl="0">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rtl="0">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rtl="0">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rtl="0">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rtl="0">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rtl="0">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
        <p:nvSpPr>
          <p:cNvPr id="69" name="Google Shape;69;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Aledade Blue Divider">
  <p:cSld name="CUSTOM_15">
    <p:spTree>
      <p:nvGrpSpPr>
        <p:cNvPr id="1" name="Shape 595"/>
        <p:cNvGrpSpPr/>
        <p:nvPr/>
      </p:nvGrpSpPr>
      <p:grpSpPr>
        <a:xfrm>
          <a:off x="0" y="0"/>
          <a:ext cx="0" cy="0"/>
          <a:chOff x="0" y="0"/>
          <a:chExt cx="0" cy="0"/>
        </a:xfrm>
      </p:grpSpPr>
      <p:pic>
        <p:nvPicPr>
          <p:cNvPr id="596" name="Google Shape;596;p114"/>
          <p:cNvPicPr preferRelativeResize="0"/>
          <p:nvPr/>
        </p:nvPicPr>
        <p:blipFill rotWithShape="1">
          <a:blip r:embed="rId2">
            <a:alphaModFix/>
          </a:blip>
          <a:srcRect l="6529" t="3961" r="6529" b="47134"/>
          <a:stretch/>
        </p:blipFill>
        <p:spPr>
          <a:xfrm>
            <a:off x="0" y="0"/>
            <a:ext cx="9144003" cy="5143501"/>
          </a:xfrm>
          <a:prstGeom prst="rect">
            <a:avLst/>
          </a:prstGeom>
          <a:noFill/>
          <a:ln>
            <a:noFill/>
          </a:ln>
        </p:spPr>
      </p:pic>
      <p:pic>
        <p:nvPicPr>
          <p:cNvPr id="597" name="Google Shape;597;p114"/>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598" name="Google Shape;598;p114"/>
          <p:cNvSpPr txBox="1">
            <a:spLocks noGrp="1"/>
          </p:cNvSpPr>
          <p:nvPr>
            <p:ph type="title"/>
          </p:nvPr>
        </p:nvSpPr>
        <p:spPr>
          <a:xfrm>
            <a:off x="633450" y="2106750"/>
            <a:ext cx="7877100" cy="930000"/>
          </a:xfrm>
          <a:prstGeom prst="rect">
            <a:avLst/>
          </a:prstGeom>
        </p:spPr>
        <p:txBody>
          <a:bodyPr spcFirstLastPara="1" wrap="square" lIns="0" tIns="68575" rIns="0" bIns="68575" anchor="ctr" anchorCtr="0">
            <a:noAutofit/>
          </a:bodyPr>
          <a:lstStyle>
            <a:lvl1pPr lvl="0" algn="ctr">
              <a:spcBef>
                <a:spcPts val="0"/>
              </a:spcBef>
              <a:spcAft>
                <a:spcPts val="0"/>
              </a:spcAft>
              <a:buClr>
                <a:schemeClr val="lt1"/>
              </a:buClr>
              <a:buSzPts val="4300"/>
              <a:buFont typeface="Literata Light"/>
              <a:buNone/>
              <a:defRPr sz="4300" i="1">
                <a:solidFill>
                  <a:schemeClr val="lt1"/>
                </a:solidFill>
                <a:latin typeface="Literata Light"/>
                <a:ea typeface="Literata Light"/>
                <a:cs typeface="Literata Light"/>
                <a:sym typeface="Literata Light"/>
              </a:defRPr>
            </a:lvl1pPr>
            <a:lvl2pPr lvl="1">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2pPr>
            <a:lvl3pPr lvl="2">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3pPr>
            <a:lvl4pPr lvl="3">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4pPr>
            <a:lvl5pPr lvl="4">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5pPr>
            <a:lvl6pPr lvl="5">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6pPr>
            <a:lvl7pPr lvl="6">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7pPr>
            <a:lvl8pPr lvl="7">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8pPr>
            <a:lvl9pPr lvl="8">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ue Starburst Background">
  <p:cSld name="CUSTOM_23">
    <p:spTree>
      <p:nvGrpSpPr>
        <p:cNvPr id="1" name="Shape 599"/>
        <p:cNvGrpSpPr/>
        <p:nvPr/>
      </p:nvGrpSpPr>
      <p:grpSpPr>
        <a:xfrm>
          <a:off x="0" y="0"/>
          <a:ext cx="0" cy="0"/>
          <a:chOff x="0" y="0"/>
          <a:chExt cx="0" cy="0"/>
        </a:xfrm>
      </p:grpSpPr>
      <p:pic>
        <p:nvPicPr>
          <p:cNvPr id="600" name="Google Shape;600;p115"/>
          <p:cNvPicPr preferRelativeResize="0"/>
          <p:nvPr/>
        </p:nvPicPr>
        <p:blipFill rotWithShape="1">
          <a:blip r:embed="rId2">
            <a:alphaModFix/>
          </a:blip>
          <a:srcRect t="9096" b="34655"/>
          <a:stretch/>
        </p:blipFill>
        <p:spPr>
          <a:xfrm>
            <a:off x="0" y="0"/>
            <a:ext cx="9144003" cy="5143501"/>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sic Page">
  <p:cSld name="BLANK_3">
    <p:spTree>
      <p:nvGrpSpPr>
        <p:cNvPr id="1" name="Shape 601"/>
        <p:cNvGrpSpPr/>
        <p:nvPr/>
      </p:nvGrpSpPr>
      <p:grpSpPr>
        <a:xfrm>
          <a:off x="0" y="0"/>
          <a:ext cx="0" cy="0"/>
          <a:chOff x="0" y="0"/>
          <a:chExt cx="0" cy="0"/>
        </a:xfrm>
      </p:grpSpPr>
      <p:sp>
        <p:nvSpPr>
          <p:cNvPr id="602" name="Google Shape;602;p116"/>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03" name="Google Shape;603;p116"/>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04" name="Google Shape;604;p116"/>
          <p:cNvSpPr txBox="1">
            <a:spLocks noGrp="1"/>
          </p:cNvSpPr>
          <p:nvPr>
            <p:ph type="body" idx="1"/>
          </p:nvPr>
        </p:nvSpPr>
        <p:spPr>
          <a:xfrm>
            <a:off x="228600" y="1076325"/>
            <a:ext cx="8620200" cy="3357300"/>
          </a:xfrm>
          <a:prstGeom prst="rect">
            <a:avLst/>
          </a:prstGeom>
        </p:spPr>
        <p:txBody>
          <a:bodyPr spcFirstLastPara="1" wrap="square" lIns="0" tIns="91425" rIns="0" bIns="91425" anchor="t" anchorCtr="0">
            <a:noAutofit/>
          </a:bodyPr>
          <a:lstStyle>
            <a:lvl1pPr marL="457200" lvl="0" indent="-304800">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untry Blue 20 Middle Bar">
  <p:cSld name="CUSTOM_18">
    <p:spTree>
      <p:nvGrpSpPr>
        <p:cNvPr id="1" name="Shape 605"/>
        <p:cNvGrpSpPr/>
        <p:nvPr/>
      </p:nvGrpSpPr>
      <p:grpSpPr>
        <a:xfrm>
          <a:off x="0" y="0"/>
          <a:ext cx="0" cy="0"/>
          <a:chOff x="0" y="0"/>
          <a:chExt cx="0" cy="0"/>
        </a:xfrm>
      </p:grpSpPr>
      <p:sp>
        <p:nvSpPr>
          <p:cNvPr id="606" name="Google Shape;606;p117"/>
          <p:cNvSpPr/>
          <p:nvPr/>
        </p:nvSpPr>
        <p:spPr>
          <a:xfrm>
            <a:off x="0" y="1166625"/>
            <a:ext cx="9144000" cy="3099300"/>
          </a:xfrm>
          <a:prstGeom prst="rect">
            <a:avLst/>
          </a:prstGeom>
          <a:solidFill>
            <a:srgbClr val="C6DA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Roboto Light"/>
              <a:buNone/>
            </a:pPr>
            <a:endParaRPr sz="1800" b="0" i="0" u="none" strike="noStrike" cap="none">
              <a:solidFill>
                <a:srgbClr val="FFFFFF"/>
              </a:solidFill>
              <a:latin typeface="Roboto Light"/>
              <a:ea typeface="Roboto Light"/>
              <a:cs typeface="Roboto Light"/>
              <a:sym typeface="Roboto Light"/>
            </a:endParaRPr>
          </a:p>
        </p:txBody>
      </p:sp>
      <p:sp>
        <p:nvSpPr>
          <p:cNvPr id="607" name="Google Shape;607;p117"/>
          <p:cNvSpPr>
            <a:spLocks noGrp="1"/>
          </p:cNvSpPr>
          <p:nvPr>
            <p:ph type="pic" idx="2"/>
          </p:nvPr>
        </p:nvSpPr>
        <p:spPr>
          <a:xfrm>
            <a:off x="0" y="1166756"/>
            <a:ext cx="3292200" cy="3099300"/>
          </a:xfrm>
          <a:prstGeom prst="rect">
            <a:avLst/>
          </a:prstGeom>
          <a:noFill/>
          <a:ln>
            <a:noFill/>
          </a:ln>
        </p:spPr>
      </p:sp>
      <p:sp>
        <p:nvSpPr>
          <p:cNvPr id="608" name="Google Shape;608;p117"/>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09" name="Google Shape;609;p117"/>
          <p:cNvSpPr txBox="1">
            <a:spLocks noGrp="1"/>
          </p:cNvSpPr>
          <p:nvPr>
            <p:ph type="title" idx="3"/>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hoto Header">
  <p:cSld name="CUSTOM_21">
    <p:spTree>
      <p:nvGrpSpPr>
        <p:cNvPr id="1" name="Shape 610"/>
        <p:cNvGrpSpPr/>
        <p:nvPr/>
      </p:nvGrpSpPr>
      <p:grpSpPr>
        <a:xfrm>
          <a:off x="0" y="0"/>
          <a:ext cx="0" cy="0"/>
          <a:chOff x="0" y="0"/>
          <a:chExt cx="0" cy="0"/>
        </a:xfrm>
      </p:grpSpPr>
      <p:sp>
        <p:nvSpPr>
          <p:cNvPr id="611" name="Google Shape;611;p118"/>
          <p:cNvSpPr>
            <a:spLocks noGrp="1"/>
          </p:cNvSpPr>
          <p:nvPr>
            <p:ph type="pic" idx="2"/>
          </p:nvPr>
        </p:nvSpPr>
        <p:spPr>
          <a:xfrm>
            <a:off x="0" y="0"/>
            <a:ext cx="9144000" cy="1867500"/>
          </a:xfrm>
          <a:prstGeom prst="rect">
            <a:avLst/>
          </a:prstGeom>
          <a:noFill/>
          <a:ln>
            <a:noFill/>
          </a:ln>
        </p:spPr>
      </p:sp>
      <p:sp>
        <p:nvSpPr>
          <p:cNvPr id="612" name="Google Shape;612;p118"/>
          <p:cNvSpPr txBox="1">
            <a:spLocks noGrp="1"/>
          </p:cNvSpPr>
          <p:nvPr>
            <p:ph type="title"/>
          </p:nvPr>
        </p:nvSpPr>
        <p:spPr>
          <a:xfrm>
            <a:off x="228600" y="2127425"/>
            <a:ext cx="4579200" cy="6054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13" name="Google Shape;613;p118"/>
          <p:cNvSpPr txBox="1">
            <a:spLocks noGrp="1"/>
          </p:cNvSpPr>
          <p:nvPr>
            <p:ph type="body" idx="1"/>
          </p:nvPr>
        </p:nvSpPr>
        <p:spPr>
          <a:xfrm>
            <a:off x="228600" y="2868900"/>
            <a:ext cx="4579200" cy="1700700"/>
          </a:xfrm>
          <a:prstGeom prst="rect">
            <a:avLst/>
          </a:prstGeom>
        </p:spPr>
        <p:txBody>
          <a:bodyPr spcFirstLastPara="1" wrap="square" lIns="0" tIns="91425" rIns="0" bIns="91425" anchor="t" anchorCtr="0">
            <a:noAutofit/>
          </a:bodyPr>
          <a:lstStyle>
            <a:lvl1pPr marL="457200" lvl="0" indent="-304800">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ierra Green 20 Side Bar">
  <p:cSld name="CUSTOM_17">
    <p:spTree>
      <p:nvGrpSpPr>
        <p:cNvPr id="1" name="Shape 614"/>
        <p:cNvGrpSpPr/>
        <p:nvPr/>
      </p:nvGrpSpPr>
      <p:grpSpPr>
        <a:xfrm>
          <a:off x="0" y="0"/>
          <a:ext cx="0" cy="0"/>
          <a:chOff x="0" y="0"/>
          <a:chExt cx="0" cy="0"/>
        </a:xfrm>
      </p:grpSpPr>
      <p:sp>
        <p:nvSpPr>
          <p:cNvPr id="615" name="Google Shape;615;p119"/>
          <p:cNvSpPr txBox="1">
            <a:spLocks noGrp="1"/>
          </p:cNvSpPr>
          <p:nvPr>
            <p:ph type="title"/>
          </p:nvPr>
        </p:nvSpPr>
        <p:spPr>
          <a:xfrm>
            <a:off x="228600" y="228600"/>
            <a:ext cx="58539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16" name="Google Shape;616;p119"/>
          <p:cNvSpPr txBox="1">
            <a:spLocks noGrp="1"/>
          </p:cNvSpPr>
          <p:nvPr>
            <p:ph type="title" idx="2"/>
          </p:nvPr>
        </p:nvSpPr>
        <p:spPr>
          <a:xfrm>
            <a:off x="228600" y="576275"/>
            <a:ext cx="58539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17" name="Google Shape;617;p119"/>
          <p:cNvSpPr/>
          <p:nvPr/>
        </p:nvSpPr>
        <p:spPr>
          <a:xfrm>
            <a:off x="6301600" y="0"/>
            <a:ext cx="2427600" cy="5143500"/>
          </a:xfrm>
          <a:prstGeom prst="rect">
            <a:avLst/>
          </a:prstGeom>
          <a:solidFill>
            <a:srgbClr val="C5DC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18" name="Google Shape;618;p119"/>
          <p:cNvPicPr preferRelativeResize="0"/>
          <p:nvPr/>
        </p:nvPicPr>
        <p:blipFill>
          <a:blip r:embed="rId2">
            <a:alphaModFix/>
          </a:blip>
          <a:stretch>
            <a:fillRect/>
          </a:stretch>
        </p:blipFill>
        <p:spPr>
          <a:xfrm>
            <a:off x="8527825" y="4548125"/>
            <a:ext cx="387575" cy="384900"/>
          </a:xfrm>
          <a:prstGeom prst="rect">
            <a:avLst/>
          </a:prstGeom>
          <a:noFill/>
          <a:ln>
            <a:noFill/>
          </a:ln>
        </p:spPr>
      </p:pic>
      <p:sp>
        <p:nvSpPr>
          <p:cNvPr id="619" name="Google Shape;619;p119"/>
          <p:cNvSpPr txBox="1">
            <a:spLocks noGrp="1"/>
          </p:cNvSpPr>
          <p:nvPr>
            <p:ph type="body" idx="1"/>
          </p:nvPr>
        </p:nvSpPr>
        <p:spPr>
          <a:xfrm>
            <a:off x="228600" y="1076325"/>
            <a:ext cx="5853900" cy="3357300"/>
          </a:xfrm>
          <a:prstGeom prst="rect">
            <a:avLst/>
          </a:prstGeom>
        </p:spPr>
        <p:txBody>
          <a:bodyPr spcFirstLastPara="1" wrap="square" lIns="0" tIns="91425" rIns="0" bIns="91425" anchor="t" anchorCtr="0">
            <a:noAutofit/>
          </a:bodyPr>
          <a:lstStyle>
            <a:lvl1pPr marL="457200" lvl="0"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Green Dots on White">
  <p:cSld name="CUSTOM_16">
    <p:bg>
      <p:bgPr>
        <a:blipFill>
          <a:blip r:embed="rId2">
            <a:alphaModFix/>
          </a:blip>
          <a:stretch>
            <a:fillRect/>
          </a:stretch>
        </a:blipFill>
        <a:effectLst/>
      </p:bgPr>
    </p:bg>
    <p:spTree>
      <p:nvGrpSpPr>
        <p:cNvPr id="1" name="Shape 620"/>
        <p:cNvGrpSpPr/>
        <p:nvPr/>
      </p:nvGrpSpPr>
      <p:grpSpPr>
        <a:xfrm>
          <a:off x="0" y="0"/>
          <a:ext cx="0" cy="0"/>
          <a:chOff x="0" y="0"/>
          <a:chExt cx="0" cy="0"/>
        </a:xfrm>
      </p:grpSpPr>
      <p:sp>
        <p:nvSpPr>
          <p:cNvPr id="621" name="Google Shape;621;p120"/>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22" name="Google Shape;622;p120"/>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23" name="Google Shape;623;p120"/>
          <p:cNvSpPr txBox="1">
            <a:spLocks noGrp="1"/>
          </p:cNvSpPr>
          <p:nvPr>
            <p:ph type="body" idx="1"/>
          </p:nvPr>
        </p:nvSpPr>
        <p:spPr>
          <a:xfrm>
            <a:off x="228600" y="1076325"/>
            <a:ext cx="8620200" cy="3357300"/>
          </a:xfrm>
          <a:prstGeom prst="rect">
            <a:avLst/>
          </a:prstGeom>
        </p:spPr>
        <p:txBody>
          <a:bodyPr spcFirstLastPara="1" wrap="square" lIns="0" tIns="91425" rIns="0" bIns="91425" anchor="t" anchorCtr="0">
            <a:noAutofit/>
          </a:bodyPr>
          <a:lstStyle>
            <a:lvl1pPr marL="457200" lvl="0" indent="-304800">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mputer Screen">
  <p:cSld name="CUSTOM_22">
    <p:bg>
      <p:bgPr>
        <a:blipFill>
          <a:blip r:embed="rId2">
            <a:alphaModFix/>
          </a:blip>
          <a:stretch>
            <a:fillRect/>
          </a:stretch>
        </a:blipFill>
        <a:effectLst/>
      </p:bgPr>
    </p:bg>
    <p:spTree>
      <p:nvGrpSpPr>
        <p:cNvPr id="1" name="Shape 624"/>
        <p:cNvGrpSpPr/>
        <p:nvPr/>
      </p:nvGrpSpPr>
      <p:grpSpPr>
        <a:xfrm>
          <a:off x="0" y="0"/>
          <a:ext cx="0" cy="0"/>
          <a:chOff x="0" y="0"/>
          <a:chExt cx="0" cy="0"/>
        </a:xfrm>
      </p:grpSpPr>
      <p:sp>
        <p:nvSpPr>
          <p:cNvPr id="625" name="Google Shape;625;p121"/>
          <p:cNvSpPr txBox="1">
            <a:spLocks noGrp="1"/>
          </p:cNvSpPr>
          <p:nvPr>
            <p:ph type="title"/>
          </p:nvPr>
        </p:nvSpPr>
        <p:spPr>
          <a:xfrm>
            <a:off x="228600" y="228600"/>
            <a:ext cx="8620200" cy="272100"/>
          </a:xfrm>
          <a:prstGeom prst="rect">
            <a:avLst/>
          </a:prstGeom>
          <a:noFill/>
          <a:ln>
            <a:noFill/>
          </a:ln>
        </p:spPr>
        <p:txBody>
          <a:bodyPr spcFirstLastPara="1" wrap="square" lIns="0" tIns="0" rIns="0"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26" name="Google Shape;626;p121"/>
          <p:cNvSpPr txBox="1">
            <a:spLocks noGrp="1"/>
          </p:cNvSpPr>
          <p:nvPr>
            <p:ph type="title" idx="2"/>
          </p:nvPr>
        </p:nvSpPr>
        <p:spPr>
          <a:xfrm>
            <a:off x="228600" y="576263"/>
            <a:ext cx="8620200" cy="384900"/>
          </a:xfrm>
          <a:prstGeom prst="rect">
            <a:avLst/>
          </a:prstGeom>
          <a:noFill/>
          <a:ln>
            <a:noFill/>
          </a:ln>
        </p:spPr>
        <p:txBody>
          <a:bodyPr spcFirstLastPara="1" wrap="square" lIns="0" tIns="68575" rIns="0"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27" name="Google Shape;627;p121"/>
          <p:cNvSpPr txBox="1">
            <a:spLocks noGrp="1"/>
          </p:cNvSpPr>
          <p:nvPr>
            <p:ph type="body" idx="1"/>
          </p:nvPr>
        </p:nvSpPr>
        <p:spPr>
          <a:xfrm>
            <a:off x="228600" y="1076325"/>
            <a:ext cx="3264000" cy="3357300"/>
          </a:xfrm>
          <a:prstGeom prst="rect">
            <a:avLst/>
          </a:prstGeom>
        </p:spPr>
        <p:txBody>
          <a:bodyPr spcFirstLastPara="1" wrap="square" lIns="0" tIns="91425" rIns="0" bIns="91425" anchor="t" anchorCtr="0">
            <a:noAutofit/>
          </a:bodyPr>
          <a:lstStyle>
            <a:lvl1pPr marL="457200" lvl="0"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 Color Block">
  <p:cSld name="CUSTOM_19">
    <p:spTree>
      <p:nvGrpSpPr>
        <p:cNvPr id="1" name="Shape 628"/>
        <p:cNvGrpSpPr/>
        <p:nvPr/>
      </p:nvGrpSpPr>
      <p:grpSpPr>
        <a:xfrm>
          <a:off x="0" y="0"/>
          <a:ext cx="0" cy="0"/>
          <a:chOff x="0" y="0"/>
          <a:chExt cx="0" cy="0"/>
        </a:xfrm>
      </p:grpSpPr>
      <p:sp>
        <p:nvSpPr>
          <p:cNvPr id="629" name="Google Shape;629;p122"/>
          <p:cNvSpPr/>
          <p:nvPr/>
        </p:nvSpPr>
        <p:spPr>
          <a:xfrm>
            <a:off x="0" y="1258200"/>
            <a:ext cx="4572000" cy="38853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Calibri"/>
              <a:ea typeface="Calibri"/>
              <a:cs typeface="Calibri"/>
              <a:sym typeface="Calibri"/>
            </a:endParaRPr>
          </a:p>
        </p:txBody>
      </p:sp>
      <p:sp>
        <p:nvSpPr>
          <p:cNvPr id="630" name="Google Shape;630;p122"/>
          <p:cNvSpPr/>
          <p:nvPr/>
        </p:nvSpPr>
        <p:spPr>
          <a:xfrm>
            <a:off x="4572000" y="1258200"/>
            <a:ext cx="4572000" cy="3885300"/>
          </a:xfrm>
          <a:prstGeom prst="rect">
            <a:avLst/>
          </a:prstGeom>
          <a:solidFill>
            <a:srgbClr val="ECF3F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Calibri"/>
              <a:ea typeface="Calibri"/>
              <a:cs typeface="Calibri"/>
              <a:sym typeface="Calibri"/>
            </a:endParaRPr>
          </a:p>
        </p:txBody>
      </p:sp>
      <p:sp>
        <p:nvSpPr>
          <p:cNvPr id="631" name="Google Shape;631;p122"/>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32" name="Google Shape;632;p122"/>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pic>
        <p:nvPicPr>
          <p:cNvPr id="633" name="Google Shape;633;p122"/>
          <p:cNvPicPr preferRelativeResize="0"/>
          <p:nvPr/>
        </p:nvPicPr>
        <p:blipFill>
          <a:blip r:embed="rId2">
            <a:alphaModFix/>
          </a:blip>
          <a:stretch>
            <a:fillRect/>
          </a:stretch>
        </p:blipFill>
        <p:spPr>
          <a:xfrm>
            <a:off x="8527825" y="4548125"/>
            <a:ext cx="387575" cy="384900"/>
          </a:xfrm>
          <a:prstGeom prst="rect">
            <a:avLst/>
          </a:prstGeom>
          <a:noFill/>
          <a:ln>
            <a:noFill/>
          </a:ln>
        </p:spPr>
      </p:pic>
      <p:sp>
        <p:nvSpPr>
          <p:cNvPr id="634" name="Google Shape;634;p122"/>
          <p:cNvSpPr txBox="1"/>
          <p:nvPr/>
        </p:nvSpPr>
        <p:spPr>
          <a:xfrm>
            <a:off x="753952"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rgbClr val="FFFFFF"/>
                </a:solidFill>
                <a:latin typeface="IBM Plex Sans Light"/>
                <a:ea typeface="IBM Plex Sans Light"/>
                <a:cs typeface="IBM Plex Sans Light"/>
                <a:sym typeface="IBM Plex Sans Light"/>
              </a:rPr>
              <a:t>‹#›</a:t>
            </a:fld>
            <a:endParaRPr sz="900" i="0" u="none" strike="noStrike" cap="none">
              <a:solidFill>
                <a:srgbClr val="FFFFFF"/>
              </a:solidFill>
              <a:latin typeface="IBM Plex Sans Light"/>
              <a:ea typeface="IBM Plex Sans Light"/>
              <a:cs typeface="IBM Plex Sans Light"/>
              <a:sym typeface="IBM Plex Sans Light"/>
            </a:endParaRPr>
          </a:p>
        </p:txBody>
      </p:sp>
      <p:sp>
        <p:nvSpPr>
          <p:cNvPr id="635" name="Google Shape;635;p122"/>
          <p:cNvSpPr txBox="1"/>
          <p:nvPr/>
        </p:nvSpPr>
        <p:spPr>
          <a:xfrm>
            <a:off x="228601"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rgbClr val="FFFFFF"/>
                </a:solidFill>
                <a:latin typeface="Literata Medium"/>
                <a:ea typeface="Literata Medium"/>
                <a:cs typeface="Literata Medium"/>
                <a:sym typeface="Literata Medium"/>
              </a:rPr>
              <a:t>Aledade |  </a:t>
            </a:r>
            <a:endParaRPr sz="900" i="1">
              <a:solidFill>
                <a:srgbClr val="FFFFFF"/>
              </a:solidFill>
              <a:latin typeface="Literata Medium"/>
              <a:ea typeface="Literata Medium"/>
              <a:cs typeface="Literata Medium"/>
              <a:sym typeface="Literata Medium"/>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Half Starburst Blue">
  <p:cSld name="CUSTOM_12">
    <p:spTree>
      <p:nvGrpSpPr>
        <p:cNvPr id="1" name="Shape 636"/>
        <p:cNvGrpSpPr/>
        <p:nvPr/>
      </p:nvGrpSpPr>
      <p:grpSpPr>
        <a:xfrm>
          <a:off x="0" y="0"/>
          <a:ext cx="0" cy="0"/>
          <a:chOff x="0" y="0"/>
          <a:chExt cx="0" cy="0"/>
        </a:xfrm>
      </p:grpSpPr>
      <p:pic>
        <p:nvPicPr>
          <p:cNvPr id="637" name="Google Shape;637;p123"/>
          <p:cNvPicPr preferRelativeResize="0"/>
          <p:nvPr/>
        </p:nvPicPr>
        <p:blipFill>
          <a:blip r:embed="rId2">
            <a:alphaModFix/>
          </a:blip>
          <a:stretch>
            <a:fillRect/>
          </a:stretch>
        </p:blipFill>
        <p:spPr>
          <a:xfrm>
            <a:off x="0" y="0"/>
            <a:ext cx="5143526" cy="5143501"/>
          </a:xfrm>
          <a:prstGeom prst="rect">
            <a:avLst/>
          </a:prstGeom>
          <a:noFill/>
          <a:ln>
            <a:noFill/>
          </a:ln>
        </p:spPr>
      </p:pic>
      <p:sp>
        <p:nvSpPr>
          <p:cNvPr id="638" name="Google Shape;638;p123"/>
          <p:cNvSpPr txBox="1"/>
          <p:nvPr/>
        </p:nvSpPr>
        <p:spPr>
          <a:xfrm>
            <a:off x="753952"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rgbClr val="FFFFFF"/>
                </a:solidFill>
                <a:latin typeface="IBM Plex Sans Light"/>
                <a:ea typeface="IBM Plex Sans Light"/>
                <a:cs typeface="IBM Plex Sans Light"/>
                <a:sym typeface="IBM Plex Sans Light"/>
              </a:rPr>
              <a:t>‹#›</a:t>
            </a:fld>
            <a:endParaRPr sz="900" i="0" u="none" strike="noStrike" cap="none">
              <a:solidFill>
                <a:srgbClr val="FFFFFF"/>
              </a:solidFill>
              <a:latin typeface="IBM Plex Sans Light"/>
              <a:ea typeface="IBM Plex Sans Light"/>
              <a:cs typeface="IBM Plex Sans Light"/>
              <a:sym typeface="IBM Plex Sans Light"/>
            </a:endParaRPr>
          </a:p>
        </p:txBody>
      </p:sp>
      <p:sp>
        <p:nvSpPr>
          <p:cNvPr id="639" name="Google Shape;639;p123"/>
          <p:cNvSpPr txBox="1"/>
          <p:nvPr/>
        </p:nvSpPr>
        <p:spPr>
          <a:xfrm>
            <a:off x="228601"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rgbClr val="FFFFFF"/>
                </a:solidFill>
                <a:latin typeface="Literata Medium"/>
                <a:ea typeface="Literata Medium"/>
                <a:cs typeface="Literata Medium"/>
                <a:sym typeface="Literata Medium"/>
              </a:rPr>
              <a:t>Aledade |  </a:t>
            </a:r>
            <a:endParaRPr sz="900" i="1">
              <a:solidFill>
                <a:srgbClr val="FFFFFF"/>
              </a:solidFill>
              <a:latin typeface="Literata Medium"/>
              <a:ea typeface="Literata Medium"/>
              <a:cs typeface="Literata Medium"/>
              <a:sym typeface="Literata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uter Screen">
  <p:cSld name="CUSTOM_22">
    <p:bg>
      <p:bgPr>
        <a:blipFill>
          <a:blip r:embed="rId2">
            <a:alphaModFix/>
          </a:blip>
          <a:stretch>
            <a:fillRect/>
          </a:stretch>
        </a:blipFill>
        <a:effectLst/>
      </p:bgPr>
    </p:bg>
    <p:spTree>
      <p:nvGrpSpPr>
        <p:cNvPr id="1" name="Shape 70"/>
        <p:cNvGrpSpPr/>
        <p:nvPr/>
      </p:nvGrpSpPr>
      <p:grpSpPr>
        <a:xfrm>
          <a:off x="0" y="0"/>
          <a:ext cx="0" cy="0"/>
          <a:chOff x="0" y="0"/>
          <a:chExt cx="0" cy="0"/>
        </a:xfrm>
      </p:grpSpPr>
      <p:pic>
        <p:nvPicPr>
          <p:cNvPr id="71" name="Google Shape;71;p13" descr="MacBookPro-Mask.png"/>
          <p:cNvPicPr preferRelativeResize="0"/>
          <p:nvPr/>
        </p:nvPicPr>
        <p:blipFill rotWithShape="1">
          <a:blip r:embed="rId3">
            <a:alphaModFix/>
          </a:blip>
          <a:srcRect/>
          <a:stretch/>
        </p:blipFill>
        <p:spPr>
          <a:xfrm>
            <a:off x="3739900" y="1163162"/>
            <a:ext cx="5172300" cy="3121975"/>
          </a:xfrm>
          <a:prstGeom prst="rect">
            <a:avLst/>
          </a:prstGeom>
          <a:noFill/>
          <a:ln>
            <a:noFill/>
          </a:ln>
        </p:spPr>
      </p:pic>
      <p:sp>
        <p:nvSpPr>
          <p:cNvPr id="72" name="Google Shape;72;p13"/>
          <p:cNvSpPr>
            <a:spLocks noGrp="1"/>
          </p:cNvSpPr>
          <p:nvPr>
            <p:ph type="pic" idx="2"/>
          </p:nvPr>
        </p:nvSpPr>
        <p:spPr>
          <a:xfrm>
            <a:off x="4413175" y="1366300"/>
            <a:ext cx="3857400" cy="2416500"/>
          </a:xfrm>
          <a:prstGeom prst="rect">
            <a:avLst/>
          </a:prstGeom>
          <a:noFill/>
          <a:ln>
            <a:noFill/>
          </a:ln>
        </p:spPr>
      </p:sp>
      <p:sp>
        <p:nvSpPr>
          <p:cNvPr id="73" name="Google Shape;73;p13"/>
          <p:cNvSpPr txBox="1">
            <a:spLocks noGrp="1"/>
          </p:cNvSpPr>
          <p:nvPr>
            <p:ph type="title"/>
          </p:nvPr>
        </p:nvSpPr>
        <p:spPr>
          <a:xfrm>
            <a:off x="228600" y="228600"/>
            <a:ext cx="8620200" cy="272100"/>
          </a:xfrm>
          <a:prstGeom prst="rect">
            <a:avLst/>
          </a:prstGeom>
          <a:noFill/>
          <a:ln>
            <a:noFill/>
          </a:ln>
        </p:spPr>
        <p:txBody>
          <a:bodyPr spcFirstLastPara="1" wrap="square" lIns="0" tIns="0" rIns="0" bIns="68575" anchor="t" anchorCtr="0">
            <a:noAutofit/>
          </a:bodyPr>
          <a:lstStyle>
            <a:lvl1pPr marR="0" lvl="0" rt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4" name="Google Shape;74;p13"/>
          <p:cNvSpPr txBox="1">
            <a:spLocks noGrp="1"/>
          </p:cNvSpPr>
          <p:nvPr>
            <p:ph type="title" idx="3"/>
          </p:nvPr>
        </p:nvSpPr>
        <p:spPr>
          <a:xfrm>
            <a:off x="228600" y="576263"/>
            <a:ext cx="8620200" cy="384900"/>
          </a:xfrm>
          <a:prstGeom prst="rect">
            <a:avLst/>
          </a:prstGeom>
          <a:noFill/>
          <a:ln>
            <a:noFill/>
          </a:ln>
        </p:spPr>
        <p:txBody>
          <a:bodyPr spcFirstLastPara="1" wrap="square" lIns="0" tIns="68575" rIns="0" bIns="68575" anchor="t" anchorCtr="0">
            <a:noAutofit/>
          </a:bodyPr>
          <a:lstStyle>
            <a:lvl1pPr marR="0" lvl="0" rt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5" name="Google Shape;75;p13"/>
          <p:cNvSpPr txBox="1">
            <a:spLocks noGrp="1"/>
          </p:cNvSpPr>
          <p:nvPr>
            <p:ph type="body" idx="1"/>
          </p:nvPr>
        </p:nvSpPr>
        <p:spPr>
          <a:xfrm>
            <a:off x="228600" y="1076325"/>
            <a:ext cx="3264000" cy="3357300"/>
          </a:xfrm>
          <a:prstGeom prst="rect">
            <a:avLst/>
          </a:prstGeom>
        </p:spPr>
        <p:txBody>
          <a:bodyPr spcFirstLastPara="1" wrap="square" lIns="0" tIns="91425" rIns="0" bIns="91425" anchor="t" anchorCtr="0">
            <a:noAutofit/>
          </a:bodyPr>
          <a:lstStyle>
            <a:lvl1pPr marL="457200" lvl="0"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
        <p:nvSpPr>
          <p:cNvPr id="76" name="Google Shape;76;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Half Starburst Orange">
  <p:cSld name="CUSTOM_20">
    <p:spTree>
      <p:nvGrpSpPr>
        <p:cNvPr id="1" name="Shape 640"/>
        <p:cNvGrpSpPr/>
        <p:nvPr/>
      </p:nvGrpSpPr>
      <p:grpSpPr>
        <a:xfrm>
          <a:off x="0" y="0"/>
          <a:ext cx="0" cy="0"/>
          <a:chOff x="0" y="0"/>
          <a:chExt cx="0" cy="0"/>
        </a:xfrm>
      </p:grpSpPr>
      <p:pic>
        <p:nvPicPr>
          <p:cNvPr id="641" name="Google Shape;641;p124"/>
          <p:cNvPicPr preferRelativeResize="0"/>
          <p:nvPr/>
        </p:nvPicPr>
        <p:blipFill rotWithShape="1">
          <a:blip r:embed="rId2">
            <a:alphaModFix/>
          </a:blip>
          <a:srcRect t="20" b="30"/>
          <a:stretch/>
        </p:blipFill>
        <p:spPr>
          <a:xfrm>
            <a:off x="0" y="0"/>
            <a:ext cx="5143528" cy="5143501"/>
          </a:xfrm>
          <a:prstGeom prst="rect">
            <a:avLst/>
          </a:prstGeom>
          <a:noFill/>
          <a:ln>
            <a:noFill/>
          </a:ln>
        </p:spPr>
      </p:pic>
      <p:sp>
        <p:nvSpPr>
          <p:cNvPr id="642" name="Google Shape;642;p124"/>
          <p:cNvSpPr txBox="1"/>
          <p:nvPr/>
        </p:nvSpPr>
        <p:spPr>
          <a:xfrm>
            <a:off x="753952"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dk2"/>
                </a:solidFill>
                <a:latin typeface="IBM Plex Sans Light"/>
                <a:ea typeface="IBM Plex Sans Light"/>
                <a:cs typeface="IBM Plex Sans Light"/>
                <a:sym typeface="IBM Plex Sans Light"/>
              </a:rPr>
              <a:t>‹#›</a:t>
            </a:fld>
            <a:endParaRPr sz="900" i="0" u="none" strike="noStrike" cap="none">
              <a:solidFill>
                <a:schemeClr val="dk2"/>
              </a:solidFill>
              <a:latin typeface="IBM Plex Sans Light"/>
              <a:ea typeface="IBM Plex Sans Light"/>
              <a:cs typeface="IBM Plex Sans Light"/>
              <a:sym typeface="IBM Plex Sans Light"/>
            </a:endParaRPr>
          </a:p>
        </p:txBody>
      </p:sp>
      <p:sp>
        <p:nvSpPr>
          <p:cNvPr id="643" name="Google Shape;643;p124"/>
          <p:cNvSpPr txBox="1"/>
          <p:nvPr/>
        </p:nvSpPr>
        <p:spPr>
          <a:xfrm>
            <a:off x="228601"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dk2"/>
                </a:solidFill>
                <a:latin typeface="Literata Medium"/>
                <a:ea typeface="Literata Medium"/>
                <a:cs typeface="Literata Medium"/>
                <a:sym typeface="Literata Medium"/>
              </a:rPr>
              <a:t>Aledade |  </a:t>
            </a:r>
            <a:endParaRPr sz="900" i="1">
              <a:solidFill>
                <a:schemeClr val="dk2"/>
              </a:solidFill>
              <a:latin typeface="Literata Medium"/>
              <a:ea typeface="Literata Medium"/>
              <a:cs typeface="Literata Medium"/>
              <a:sym typeface="Literata Medium"/>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White Bkd">
  <p:cSld name="CUSTOM_8_1">
    <p:bg>
      <p:bgPr>
        <a:solidFill>
          <a:schemeClr val="lt1"/>
        </a:solidFill>
        <a:effectLst/>
      </p:bgPr>
    </p:bg>
    <p:spTree>
      <p:nvGrpSpPr>
        <p:cNvPr id="1" name="Shape 644"/>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re Value - Accountability">
  <p:cSld name="CUSTOM_24">
    <p:bg>
      <p:bgPr>
        <a:solidFill>
          <a:srgbClr val="95BCFF"/>
        </a:solidFill>
        <a:effectLst/>
      </p:bgPr>
    </p:bg>
    <p:spTree>
      <p:nvGrpSpPr>
        <p:cNvPr id="1" name="Shape 645"/>
        <p:cNvGrpSpPr/>
        <p:nvPr/>
      </p:nvGrpSpPr>
      <p:grpSpPr>
        <a:xfrm>
          <a:off x="0" y="0"/>
          <a:ext cx="0" cy="0"/>
          <a:chOff x="0" y="0"/>
          <a:chExt cx="0" cy="0"/>
        </a:xfrm>
      </p:grpSpPr>
      <p:sp>
        <p:nvSpPr>
          <p:cNvPr id="646" name="Google Shape;646;p126"/>
          <p:cNvSpPr/>
          <p:nvPr/>
        </p:nvSpPr>
        <p:spPr>
          <a:xfrm>
            <a:off x="453000" y="453000"/>
            <a:ext cx="8238000" cy="4237500"/>
          </a:xfrm>
          <a:prstGeom prst="rect">
            <a:avLst/>
          </a:prstGeom>
          <a:noFill/>
          <a:ln w="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47" name="Google Shape;647;p126"/>
          <p:cNvPicPr preferRelativeResize="0"/>
          <p:nvPr/>
        </p:nvPicPr>
        <p:blipFill>
          <a:blip r:embed="rId2">
            <a:alphaModFix/>
          </a:blip>
          <a:stretch>
            <a:fillRect/>
          </a:stretch>
        </p:blipFill>
        <p:spPr>
          <a:xfrm>
            <a:off x="283464" y="283464"/>
            <a:ext cx="1206900" cy="1206900"/>
          </a:xfrm>
          <a:prstGeom prst="ellipse">
            <a:avLst/>
          </a:prstGeom>
          <a:noFill/>
          <a:ln w="14300" cap="flat" cmpd="sng">
            <a:solidFill>
              <a:schemeClr val="lt1"/>
            </a:solidFill>
            <a:prstDash val="solid"/>
            <a:round/>
            <a:headEnd type="none" w="sm" len="sm"/>
            <a:tailEnd type="none" w="sm" len="sm"/>
          </a:ln>
        </p:spPr>
      </p:pic>
      <p:pic>
        <p:nvPicPr>
          <p:cNvPr id="648" name="Google Shape;648;p126"/>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649" name="Google Shape;649;p126"/>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650" name="Google Shape;650;p126"/>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
        <p:nvSpPr>
          <p:cNvPr id="651" name="Google Shape;651;p126"/>
          <p:cNvSpPr txBox="1"/>
          <p:nvPr/>
        </p:nvSpPr>
        <p:spPr>
          <a:xfrm>
            <a:off x="753952"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rgbClr val="FFFFFF"/>
                </a:solidFill>
                <a:latin typeface="IBM Plex Sans Light"/>
                <a:ea typeface="IBM Plex Sans Light"/>
                <a:cs typeface="IBM Plex Sans Light"/>
                <a:sym typeface="IBM Plex Sans Light"/>
              </a:rPr>
              <a:t>‹#›</a:t>
            </a:fld>
            <a:endParaRPr sz="900" i="0" u="none" strike="noStrike" cap="none">
              <a:solidFill>
                <a:srgbClr val="FFFFFF"/>
              </a:solidFill>
              <a:latin typeface="IBM Plex Sans Light"/>
              <a:ea typeface="IBM Plex Sans Light"/>
              <a:cs typeface="IBM Plex Sans Light"/>
              <a:sym typeface="IBM Plex Sans Light"/>
            </a:endParaRPr>
          </a:p>
        </p:txBody>
      </p:sp>
      <p:sp>
        <p:nvSpPr>
          <p:cNvPr id="652" name="Google Shape;652;p126"/>
          <p:cNvSpPr txBox="1"/>
          <p:nvPr/>
        </p:nvSpPr>
        <p:spPr>
          <a:xfrm>
            <a:off x="228601"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rgbClr val="FFFFFF"/>
                </a:solidFill>
                <a:latin typeface="Literata Medium"/>
                <a:ea typeface="Literata Medium"/>
                <a:cs typeface="Literata Medium"/>
                <a:sym typeface="Literata Medium"/>
              </a:rPr>
              <a:t>Aledade |  </a:t>
            </a:r>
            <a:endParaRPr sz="900" i="1">
              <a:solidFill>
                <a:srgbClr val="FFFFFF"/>
              </a:solidFill>
              <a:latin typeface="Literata Medium"/>
              <a:ea typeface="Literata Medium"/>
              <a:cs typeface="Literata Medium"/>
              <a:sym typeface="Literata Medium"/>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re Value - Curiosity">
  <p:cSld name="CUSTOM_25">
    <p:bg>
      <p:bgPr>
        <a:solidFill>
          <a:srgbClr val="9FC3C6"/>
        </a:solidFill>
        <a:effectLst/>
      </p:bgPr>
    </p:bg>
    <p:spTree>
      <p:nvGrpSpPr>
        <p:cNvPr id="1" name="Shape 653"/>
        <p:cNvGrpSpPr/>
        <p:nvPr/>
      </p:nvGrpSpPr>
      <p:grpSpPr>
        <a:xfrm>
          <a:off x="0" y="0"/>
          <a:ext cx="0" cy="0"/>
          <a:chOff x="0" y="0"/>
          <a:chExt cx="0" cy="0"/>
        </a:xfrm>
      </p:grpSpPr>
      <p:sp>
        <p:nvSpPr>
          <p:cNvPr id="654" name="Google Shape;654;p127"/>
          <p:cNvSpPr/>
          <p:nvPr/>
        </p:nvSpPr>
        <p:spPr>
          <a:xfrm>
            <a:off x="453000" y="453000"/>
            <a:ext cx="8238000" cy="4237500"/>
          </a:xfrm>
          <a:prstGeom prst="rect">
            <a:avLst/>
          </a:prstGeom>
          <a:noFill/>
          <a:ln w="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55" name="Google Shape;655;p127"/>
          <p:cNvPicPr preferRelativeResize="0"/>
          <p:nvPr/>
        </p:nvPicPr>
        <p:blipFill rotWithShape="1">
          <a:blip r:embed="rId2">
            <a:alphaModFix/>
          </a:blip>
          <a:srcRect/>
          <a:stretch/>
        </p:blipFill>
        <p:spPr>
          <a:xfrm>
            <a:off x="283464" y="283464"/>
            <a:ext cx="1206900" cy="1206900"/>
          </a:xfrm>
          <a:prstGeom prst="ellipse">
            <a:avLst/>
          </a:prstGeom>
          <a:noFill/>
          <a:ln w="14300" cap="flat" cmpd="sng">
            <a:solidFill>
              <a:schemeClr val="lt1"/>
            </a:solidFill>
            <a:prstDash val="solid"/>
            <a:round/>
            <a:headEnd type="none" w="sm" len="sm"/>
            <a:tailEnd type="none" w="sm" len="sm"/>
          </a:ln>
        </p:spPr>
      </p:pic>
      <p:pic>
        <p:nvPicPr>
          <p:cNvPr id="656" name="Google Shape;656;p127"/>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657" name="Google Shape;657;p127"/>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658" name="Google Shape;658;p127"/>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
        <p:nvSpPr>
          <p:cNvPr id="659" name="Google Shape;659;p127"/>
          <p:cNvSpPr txBox="1"/>
          <p:nvPr/>
        </p:nvSpPr>
        <p:spPr>
          <a:xfrm>
            <a:off x="753952"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rgbClr val="FFFFFF"/>
                </a:solidFill>
                <a:latin typeface="IBM Plex Sans Light"/>
                <a:ea typeface="IBM Plex Sans Light"/>
                <a:cs typeface="IBM Plex Sans Light"/>
                <a:sym typeface="IBM Plex Sans Light"/>
              </a:rPr>
              <a:t>‹#›</a:t>
            </a:fld>
            <a:endParaRPr sz="900" i="0" u="none" strike="noStrike" cap="none">
              <a:solidFill>
                <a:srgbClr val="FFFFFF"/>
              </a:solidFill>
              <a:latin typeface="IBM Plex Sans Light"/>
              <a:ea typeface="IBM Plex Sans Light"/>
              <a:cs typeface="IBM Plex Sans Light"/>
              <a:sym typeface="IBM Plex Sans Light"/>
            </a:endParaRPr>
          </a:p>
        </p:txBody>
      </p:sp>
      <p:sp>
        <p:nvSpPr>
          <p:cNvPr id="660" name="Google Shape;660;p127"/>
          <p:cNvSpPr txBox="1"/>
          <p:nvPr/>
        </p:nvSpPr>
        <p:spPr>
          <a:xfrm>
            <a:off x="228601"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rgbClr val="FFFFFF"/>
                </a:solidFill>
                <a:latin typeface="Literata Medium"/>
                <a:ea typeface="Literata Medium"/>
                <a:cs typeface="Literata Medium"/>
                <a:sym typeface="Literata Medium"/>
              </a:rPr>
              <a:t>Aledade |  </a:t>
            </a:r>
            <a:endParaRPr sz="900" i="1">
              <a:solidFill>
                <a:srgbClr val="FFFFFF"/>
              </a:solidFill>
              <a:latin typeface="Literata Medium"/>
              <a:ea typeface="Literata Medium"/>
              <a:cs typeface="Literata Medium"/>
              <a:sym typeface="Literata Medium"/>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re Value - Service">
  <p:cSld name="CUSTOM_26">
    <p:bg>
      <p:bgPr>
        <a:solidFill>
          <a:srgbClr val="7ECAD5"/>
        </a:solidFill>
        <a:effectLst/>
      </p:bgPr>
    </p:bg>
    <p:spTree>
      <p:nvGrpSpPr>
        <p:cNvPr id="1" name="Shape 661"/>
        <p:cNvGrpSpPr/>
        <p:nvPr/>
      </p:nvGrpSpPr>
      <p:grpSpPr>
        <a:xfrm>
          <a:off x="0" y="0"/>
          <a:ext cx="0" cy="0"/>
          <a:chOff x="0" y="0"/>
          <a:chExt cx="0" cy="0"/>
        </a:xfrm>
      </p:grpSpPr>
      <p:sp>
        <p:nvSpPr>
          <p:cNvPr id="662" name="Google Shape;662;p128"/>
          <p:cNvSpPr/>
          <p:nvPr/>
        </p:nvSpPr>
        <p:spPr>
          <a:xfrm>
            <a:off x="453000" y="453000"/>
            <a:ext cx="8238000" cy="4237500"/>
          </a:xfrm>
          <a:prstGeom prst="rect">
            <a:avLst/>
          </a:prstGeom>
          <a:noFill/>
          <a:ln w="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63" name="Google Shape;663;p128"/>
          <p:cNvPicPr preferRelativeResize="0"/>
          <p:nvPr/>
        </p:nvPicPr>
        <p:blipFill rotWithShape="1">
          <a:blip r:embed="rId2">
            <a:alphaModFix/>
          </a:blip>
          <a:srcRect/>
          <a:stretch/>
        </p:blipFill>
        <p:spPr>
          <a:xfrm>
            <a:off x="283464" y="283464"/>
            <a:ext cx="1206900" cy="1206900"/>
          </a:xfrm>
          <a:prstGeom prst="ellipse">
            <a:avLst/>
          </a:prstGeom>
          <a:noFill/>
          <a:ln w="14300" cap="flat" cmpd="sng">
            <a:solidFill>
              <a:schemeClr val="lt1"/>
            </a:solidFill>
            <a:prstDash val="solid"/>
            <a:round/>
            <a:headEnd type="none" w="sm" len="sm"/>
            <a:tailEnd type="none" w="sm" len="sm"/>
          </a:ln>
        </p:spPr>
      </p:pic>
      <p:pic>
        <p:nvPicPr>
          <p:cNvPr id="664" name="Google Shape;664;p128"/>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665" name="Google Shape;665;p128"/>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666" name="Google Shape;666;p128"/>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
        <p:nvSpPr>
          <p:cNvPr id="667" name="Google Shape;667;p128"/>
          <p:cNvSpPr txBox="1"/>
          <p:nvPr/>
        </p:nvSpPr>
        <p:spPr>
          <a:xfrm>
            <a:off x="753952"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rgbClr val="FFFFFF"/>
                </a:solidFill>
                <a:latin typeface="IBM Plex Sans Light"/>
                <a:ea typeface="IBM Plex Sans Light"/>
                <a:cs typeface="IBM Plex Sans Light"/>
                <a:sym typeface="IBM Plex Sans Light"/>
              </a:rPr>
              <a:t>‹#›</a:t>
            </a:fld>
            <a:endParaRPr sz="900" i="0" u="none" strike="noStrike" cap="none">
              <a:solidFill>
                <a:srgbClr val="FFFFFF"/>
              </a:solidFill>
              <a:latin typeface="IBM Plex Sans Light"/>
              <a:ea typeface="IBM Plex Sans Light"/>
              <a:cs typeface="IBM Plex Sans Light"/>
              <a:sym typeface="IBM Plex Sans Light"/>
            </a:endParaRPr>
          </a:p>
        </p:txBody>
      </p:sp>
      <p:sp>
        <p:nvSpPr>
          <p:cNvPr id="668" name="Google Shape;668;p128"/>
          <p:cNvSpPr txBox="1"/>
          <p:nvPr/>
        </p:nvSpPr>
        <p:spPr>
          <a:xfrm>
            <a:off x="228601"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rgbClr val="FFFFFF"/>
                </a:solidFill>
                <a:latin typeface="Literata Medium"/>
                <a:ea typeface="Literata Medium"/>
                <a:cs typeface="Literata Medium"/>
                <a:sym typeface="Literata Medium"/>
              </a:rPr>
              <a:t>Aledade |  </a:t>
            </a:r>
            <a:endParaRPr sz="900" i="1">
              <a:solidFill>
                <a:srgbClr val="FFFFFF"/>
              </a:solidFill>
              <a:latin typeface="Literata Medium"/>
              <a:ea typeface="Literata Medium"/>
              <a:cs typeface="Literata Medium"/>
              <a:sym typeface="Literata Medium"/>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re Value - Inclusion &amp; Belonging">
  <p:cSld name="CUSTOM_27">
    <p:bg>
      <p:bgPr>
        <a:solidFill>
          <a:srgbClr val="A1C1D2"/>
        </a:solidFill>
        <a:effectLst/>
      </p:bgPr>
    </p:bg>
    <p:spTree>
      <p:nvGrpSpPr>
        <p:cNvPr id="1" name="Shape 669"/>
        <p:cNvGrpSpPr/>
        <p:nvPr/>
      </p:nvGrpSpPr>
      <p:grpSpPr>
        <a:xfrm>
          <a:off x="0" y="0"/>
          <a:ext cx="0" cy="0"/>
          <a:chOff x="0" y="0"/>
          <a:chExt cx="0" cy="0"/>
        </a:xfrm>
      </p:grpSpPr>
      <p:sp>
        <p:nvSpPr>
          <p:cNvPr id="670" name="Google Shape;670;p129"/>
          <p:cNvSpPr/>
          <p:nvPr/>
        </p:nvSpPr>
        <p:spPr>
          <a:xfrm>
            <a:off x="453000" y="453000"/>
            <a:ext cx="8238000" cy="4237500"/>
          </a:xfrm>
          <a:prstGeom prst="rect">
            <a:avLst/>
          </a:prstGeom>
          <a:noFill/>
          <a:ln w="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71" name="Google Shape;671;p129"/>
          <p:cNvPicPr preferRelativeResize="0"/>
          <p:nvPr/>
        </p:nvPicPr>
        <p:blipFill rotWithShape="1">
          <a:blip r:embed="rId2">
            <a:alphaModFix/>
          </a:blip>
          <a:srcRect l="179" r="169"/>
          <a:stretch/>
        </p:blipFill>
        <p:spPr>
          <a:xfrm>
            <a:off x="283464" y="283464"/>
            <a:ext cx="1206900" cy="1206900"/>
          </a:xfrm>
          <a:prstGeom prst="ellipse">
            <a:avLst/>
          </a:prstGeom>
          <a:noFill/>
          <a:ln w="14300" cap="flat" cmpd="sng">
            <a:solidFill>
              <a:schemeClr val="lt1"/>
            </a:solidFill>
            <a:prstDash val="solid"/>
            <a:round/>
            <a:headEnd type="none" w="sm" len="sm"/>
            <a:tailEnd type="none" w="sm" len="sm"/>
          </a:ln>
        </p:spPr>
      </p:pic>
      <p:pic>
        <p:nvPicPr>
          <p:cNvPr id="672" name="Google Shape;672;p129"/>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673" name="Google Shape;673;p129"/>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674" name="Google Shape;674;p129"/>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
        <p:nvSpPr>
          <p:cNvPr id="675" name="Google Shape;675;p129"/>
          <p:cNvSpPr txBox="1"/>
          <p:nvPr/>
        </p:nvSpPr>
        <p:spPr>
          <a:xfrm>
            <a:off x="753952"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rgbClr val="FFFFFF"/>
                </a:solidFill>
                <a:latin typeface="IBM Plex Sans Light"/>
                <a:ea typeface="IBM Plex Sans Light"/>
                <a:cs typeface="IBM Plex Sans Light"/>
                <a:sym typeface="IBM Plex Sans Light"/>
              </a:rPr>
              <a:t>‹#›</a:t>
            </a:fld>
            <a:endParaRPr sz="900" i="0" u="none" strike="noStrike" cap="none">
              <a:solidFill>
                <a:srgbClr val="FFFFFF"/>
              </a:solidFill>
              <a:latin typeface="IBM Plex Sans Light"/>
              <a:ea typeface="IBM Plex Sans Light"/>
              <a:cs typeface="IBM Plex Sans Light"/>
              <a:sym typeface="IBM Plex Sans Light"/>
            </a:endParaRPr>
          </a:p>
        </p:txBody>
      </p:sp>
      <p:sp>
        <p:nvSpPr>
          <p:cNvPr id="676" name="Google Shape;676;p129"/>
          <p:cNvSpPr txBox="1"/>
          <p:nvPr/>
        </p:nvSpPr>
        <p:spPr>
          <a:xfrm>
            <a:off x="228601"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rgbClr val="FFFFFF"/>
                </a:solidFill>
                <a:latin typeface="Literata Medium"/>
                <a:ea typeface="Literata Medium"/>
                <a:cs typeface="Literata Medium"/>
                <a:sym typeface="Literata Medium"/>
              </a:rPr>
              <a:t>Aledade |  </a:t>
            </a:r>
            <a:endParaRPr sz="900" i="1">
              <a:solidFill>
                <a:srgbClr val="FFFFFF"/>
              </a:solidFill>
              <a:latin typeface="Literata Medium"/>
              <a:ea typeface="Literata Medium"/>
              <a:cs typeface="Literata Medium"/>
              <a:sym typeface="Literata Medium"/>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re Value - Evidence">
  <p:cSld name="CUSTOM_28">
    <p:bg>
      <p:bgPr>
        <a:solidFill>
          <a:srgbClr val="FDA179"/>
        </a:solidFill>
        <a:effectLst/>
      </p:bgPr>
    </p:bg>
    <p:spTree>
      <p:nvGrpSpPr>
        <p:cNvPr id="1" name="Shape 677"/>
        <p:cNvGrpSpPr/>
        <p:nvPr/>
      </p:nvGrpSpPr>
      <p:grpSpPr>
        <a:xfrm>
          <a:off x="0" y="0"/>
          <a:ext cx="0" cy="0"/>
          <a:chOff x="0" y="0"/>
          <a:chExt cx="0" cy="0"/>
        </a:xfrm>
      </p:grpSpPr>
      <p:sp>
        <p:nvSpPr>
          <p:cNvPr id="678" name="Google Shape;678;p130"/>
          <p:cNvSpPr/>
          <p:nvPr/>
        </p:nvSpPr>
        <p:spPr>
          <a:xfrm>
            <a:off x="453000" y="453000"/>
            <a:ext cx="8238000" cy="4237500"/>
          </a:xfrm>
          <a:prstGeom prst="rect">
            <a:avLst/>
          </a:prstGeom>
          <a:noFill/>
          <a:ln w="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79" name="Google Shape;679;p130"/>
          <p:cNvPicPr preferRelativeResize="0"/>
          <p:nvPr/>
        </p:nvPicPr>
        <p:blipFill rotWithShape="1">
          <a:blip r:embed="rId2">
            <a:alphaModFix/>
          </a:blip>
          <a:srcRect l="179" r="169"/>
          <a:stretch/>
        </p:blipFill>
        <p:spPr>
          <a:xfrm>
            <a:off x="283464" y="283464"/>
            <a:ext cx="1206900" cy="1206900"/>
          </a:xfrm>
          <a:prstGeom prst="ellipse">
            <a:avLst/>
          </a:prstGeom>
          <a:noFill/>
          <a:ln w="14300" cap="flat" cmpd="sng">
            <a:solidFill>
              <a:schemeClr val="lt1"/>
            </a:solidFill>
            <a:prstDash val="solid"/>
            <a:round/>
            <a:headEnd type="none" w="sm" len="sm"/>
            <a:tailEnd type="none" w="sm" len="sm"/>
          </a:ln>
        </p:spPr>
      </p:pic>
      <p:pic>
        <p:nvPicPr>
          <p:cNvPr id="680" name="Google Shape;680;p130"/>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681" name="Google Shape;681;p130"/>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682" name="Google Shape;682;p130"/>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
        <p:nvSpPr>
          <p:cNvPr id="683" name="Google Shape;683;p130"/>
          <p:cNvSpPr txBox="1"/>
          <p:nvPr/>
        </p:nvSpPr>
        <p:spPr>
          <a:xfrm>
            <a:off x="753952"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rgbClr val="FFFFFF"/>
                </a:solidFill>
                <a:latin typeface="IBM Plex Sans Light"/>
                <a:ea typeface="IBM Plex Sans Light"/>
                <a:cs typeface="IBM Plex Sans Light"/>
                <a:sym typeface="IBM Plex Sans Light"/>
              </a:rPr>
              <a:t>‹#›</a:t>
            </a:fld>
            <a:endParaRPr sz="900" i="0" u="none" strike="noStrike" cap="none">
              <a:solidFill>
                <a:srgbClr val="FFFFFF"/>
              </a:solidFill>
              <a:latin typeface="IBM Plex Sans Light"/>
              <a:ea typeface="IBM Plex Sans Light"/>
              <a:cs typeface="IBM Plex Sans Light"/>
              <a:sym typeface="IBM Plex Sans Light"/>
            </a:endParaRPr>
          </a:p>
        </p:txBody>
      </p:sp>
      <p:sp>
        <p:nvSpPr>
          <p:cNvPr id="684" name="Google Shape;684;p130"/>
          <p:cNvSpPr txBox="1"/>
          <p:nvPr/>
        </p:nvSpPr>
        <p:spPr>
          <a:xfrm>
            <a:off x="228601"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rgbClr val="FFFFFF"/>
                </a:solidFill>
                <a:latin typeface="Literata Medium"/>
                <a:ea typeface="Literata Medium"/>
                <a:cs typeface="Literata Medium"/>
                <a:sym typeface="Literata Medium"/>
              </a:rPr>
              <a:t>Aledade |  </a:t>
            </a:r>
            <a:endParaRPr sz="900" i="1">
              <a:solidFill>
                <a:srgbClr val="FFFFFF"/>
              </a:solidFill>
              <a:latin typeface="Literata Medium"/>
              <a:ea typeface="Literata Medium"/>
              <a:cs typeface="Literata Medium"/>
              <a:sym typeface="Literata Medium"/>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with sub title and text" type="title">
  <p:cSld name="TITLE">
    <p:spTree>
      <p:nvGrpSpPr>
        <p:cNvPr id="1" name="Shape 685"/>
        <p:cNvGrpSpPr/>
        <p:nvPr/>
      </p:nvGrpSpPr>
      <p:grpSpPr>
        <a:xfrm>
          <a:off x="0" y="0"/>
          <a:ext cx="0" cy="0"/>
          <a:chOff x="0" y="0"/>
          <a:chExt cx="0" cy="0"/>
        </a:xfrm>
      </p:grpSpPr>
      <p:sp>
        <p:nvSpPr>
          <p:cNvPr id="686" name="Google Shape;686;p131"/>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87" name="Google Shape;687;p131"/>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mputer Screen 1">
  <p:cSld name="CUSTOM_22_1">
    <p:bg>
      <p:bgPr>
        <a:blipFill>
          <a:blip r:embed="rId2">
            <a:alphaModFix/>
          </a:blip>
          <a:stretch>
            <a:fillRect/>
          </a:stretch>
        </a:blipFill>
        <a:effectLst/>
      </p:bgPr>
    </p:bg>
    <p:spTree>
      <p:nvGrpSpPr>
        <p:cNvPr id="1" name="Shape 688"/>
        <p:cNvGrpSpPr/>
        <p:nvPr/>
      </p:nvGrpSpPr>
      <p:grpSpPr>
        <a:xfrm>
          <a:off x="0" y="0"/>
          <a:ext cx="0" cy="0"/>
          <a:chOff x="0" y="0"/>
          <a:chExt cx="0" cy="0"/>
        </a:xfrm>
      </p:grpSpPr>
      <p:pic>
        <p:nvPicPr>
          <p:cNvPr id="689" name="Google Shape;689;p132" descr="MacBookPro-Mask.png"/>
          <p:cNvPicPr preferRelativeResize="0"/>
          <p:nvPr/>
        </p:nvPicPr>
        <p:blipFill rotWithShape="1">
          <a:blip r:embed="rId3">
            <a:alphaModFix/>
          </a:blip>
          <a:srcRect/>
          <a:stretch/>
        </p:blipFill>
        <p:spPr>
          <a:xfrm>
            <a:off x="3739900" y="1163162"/>
            <a:ext cx="5172300" cy="3121975"/>
          </a:xfrm>
          <a:prstGeom prst="rect">
            <a:avLst/>
          </a:prstGeom>
          <a:noFill/>
          <a:ln>
            <a:noFill/>
          </a:ln>
        </p:spPr>
      </p:pic>
      <p:sp>
        <p:nvSpPr>
          <p:cNvPr id="690" name="Google Shape;690;p132"/>
          <p:cNvSpPr>
            <a:spLocks noGrp="1"/>
          </p:cNvSpPr>
          <p:nvPr>
            <p:ph type="pic" idx="2"/>
          </p:nvPr>
        </p:nvSpPr>
        <p:spPr>
          <a:xfrm>
            <a:off x="4413175" y="1366300"/>
            <a:ext cx="3857400" cy="2416500"/>
          </a:xfrm>
          <a:prstGeom prst="rect">
            <a:avLst/>
          </a:prstGeom>
          <a:noFill/>
          <a:ln>
            <a:noFill/>
          </a:ln>
        </p:spPr>
      </p:sp>
      <p:sp>
        <p:nvSpPr>
          <p:cNvPr id="691" name="Google Shape;691;p132"/>
          <p:cNvSpPr txBox="1">
            <a:spLocks noGrp="1"/>
          </p:cNvSpPr>
          <p:nvPr>
            <p:ph type="title"/>
          </p:nvPr>
        </p:nvSpPr>
        <p:spPr>
          <a:xfrm>
            <a:off x="228600" y="228600"/>
            <a:ext cx="8620200" cy="272100"/>
          </a:xfrm>
          <a:prstGeom prst="rect">
            <a:avLst/>
          </a:prstGeom>
          <a:noFill/>
          <a:ln>
            <a:noFill/>
          </a:ln>
        </p:spPr>
        <p:txBody>
          <a:bodyPr spcFirstLastPara="1" wrap="square" lIns="0" tIns="0" rIns="0"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92" name="Google Shape;692;p132"/>
          <p:cNvSpPr txBox="1">
            <a:spLocks noGrp="1"/>
          </p:cNvSpPr>
          <p:nvPr>
            <p:ph type="title" idx="3"/>
          </p:nvPr>
        </p:nvSpPr>
        <p:spPr>
          <a:xfrm>
            <a:off x="228600" y="576263"/>
            <a:ext cx="8620200" cy="384900"/>
          </a:xfrm>
          <a:prstGeom prst="rect">
            <a:avLst/>
          </a:prstGeom>
          <a:noFill/>
          <a:ln>
            <a:noFill/>
          </a:ln>
        </p:spPr>
        <p:txBody>
          <a:bodyPr spcFirstLastPara="1" wrap="square" lIns="0" tIns="68575" rIns="0"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93" name="Google Shape;693;p132"/>
          <p:cNvSpPr txBox="1">
            <a:spLocks noGrp="1"/>
          </p:cNvSpPr>
          <p:nvPr>
            <p:ph type="body" idx="1"/>
          </p:nvPr>
        </p:nvSpPr>
        <p:spPr>
          <a:xfrm>
            <a:off x="228600" y="1076325"/>
            <a:ext cx="3264000" cy="3357300"/>
          </a:xfrm>
          <a:prstGeom prst="rect">
            <a:avLst/>
          </a:prstGeom>
        </p:spPr>
        <p:txBody>
          <a:bodyPr spcFirstLastPara="1" wrap="square" lIns="0" tIns="91425" rIns="0" bIns="91425" anchor="t" anchorCtr="0">
            <a:noAutofit/>
          </a:bodyPr>
          <a:lstStyle>
            <a:lvl1pPr marL="457200" lvl="0"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Slide no Logo 1">
  <p:cSld name="BLANK_5">
    <p:spTree>
      <p:nvGrpSpPr>
        <p:cNvPr id="1" name="Shape 69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Color Block">
  <p:cSld name="CUSTOM_19">
    <p:spTree>
      <p:nvGrpSpPr>
        <p:cNvPr id="1" name="Shape 77"/>
        <p:cNvGrpSpPr/>
        <p:nvPr/>
      </p:nvGrpSpPr>
      <p:grpSpPr>
        <a:xfrm>
          <a:off x="0" y="0"/>
          <a:ext cx="0" cy="0"/>
          <a:chOff x="0" y="0"/>
          <a:chExt cx="0" cy="0"/>
        </a:xfrm>
      </p:grpSpPr>
      <p:sp>
        <p:nvSpPr>
          <p:cNvPr id="78" name="Google Shape;78;p14"/>
          <p:cNvSpPr/>
          <p:nvPr/>
        </p:nvSpPr>
        <p:spPr>
          <a:xfrm>
            <a:off x="0" y="1258200"/>
            <a:ext cx="4572000" cy="38853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Calibri"/>
              <a:ea typeface="Calibri"/>
              <a:cs typeface="Calibri"/>
              <a:sym typeface="Calibri"/>
            </a:endParaRPr>
          </a:p>
        </p:txBody>
      </p:sp>
      <p:sp>
        <p:nvSpPr>
          <p:cNvPr id="79" name="Google Shape;79;p14"/>
          <p:cNvSpPr/>
          <p:nvPr/>
        </p:nvSpPr>
        <p:spPr>
          <a:xfrm>
            <a:off x="4572000" y="1258200"/>
            <a:ext cx="4572000" cy="3885300"/>
          </a:xfrm>
          <a:prstGeom prst="rect">
            <a:avLst/>
          </a:prstGeom>
          <a:solidFill>
            <a:srgbClr val="ECF3F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Calibri"/>
              <a:ea typeface="Calibri"/>
              <a:cs typeface="Calibri"/>
              <a:sym typeface="Calibri"/>
            </a:endParaRPr>
          </a:p>
        </p:txBody>
      </p:sp>
      <p:sp>
        <p:nvSpPr>
          <p:cNvPr id="80" name="Google Shape;80;p14"/>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rt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81" name="Google Shape;81;p14"/>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rt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pic>
        <p:nvPicPr>
          <p:cNvPr id="82" name="Google Shape;82;p14"/>
          <p:cNvPicPr preferRelativeResize="0"/>
          <p:nvPr/>
        </p:nvPicPr>
        <p:blipFill>
          <a:blip r:embed="rId2">
            <a:alphaModFix/>
          </a:blip>
          <a:stretch>
            <a:fillRect/>
          </a:stretch>
        </p:blipFill>
        <p:spPr>
          <a:xfrm>
            <a:off x="8527825" y="4548125"/>
            <a:ext cx="387575" cy="384900"/>
          </a:xfrm>
          <a:prstGeom prst="rect">
            <a:avLst/>
          </a:prstGeom>
          <a:noFill/>
          <a:ln>
            <a:noFill/>
          </a:ln>
        </p:spPr>
      </p:pic>
      <p:sp>
        <p:nvSpPr>
          <p:cNvPr id="83" name="Google Shape;83;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5"/>
        <p:cNvGrpSpPr/>
        <p:nvPr/>
      </p:nvGrpSpPr>
      <p:grpSpPr>
        <a:xfrm>
          <a:off x="0" y="0"/>
          <a:ext cx="0" cy="0"/>
          <a:chOff x="0" y="0"/>
          <a:chExt cx="0" cy="0"/>
        </a:xfrm>
      </p:grpSpPr>
      <p:sp>
        <p:nvSpPr>
          <p:cNvPr id="696" name="Google Shape;696;p134"/>
          <p:cNvSpPr txBox="1">
            <a:spLocks noGrp="1"/>
          </p:cNvSpPr>
          <p:nvPr>
            <p:ph type="title"/>
          </p:nvPr>
        </p:nvSpPr>
        <p:spPr>
          <a:xfrm>
            <a:off x="311700" y="445025"/>
            <a:ext cx="8520600" cy="572700"/>
          </a:xfrm>
          <a:prstGeom prst="rect">
            <a:avLst/>
          </a:prstGeom>
        </p:spPr>
        <p:txBody>
          <a:bodyPr spcFirstLastPara="1" wrap="square" lIns="0" tIns="68575" rIns="0" bIns="68575" anchor="t" anchorCtr="0">
            <a:noAutofit/>
          </a:bodyPr>
          <a:lstStyle>
            <a:lvl1pPr lvl="0">
              <a:spcBef>
                <a:spcPts val="0"/>
              </a:spcBef>
              <a:spcAft>
                <a:spcPts val="0"/>
              </a:spcAft>
              <a:buSzPts val="1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7" name="Google Shape;697;p1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alf Starburst Blue">
  <p:cSld name="CUSTOM_12">
    <p:spTree>
      <p:nvGrpSpPr>
        <p:cNvPr id="1" name="Shape 84"/>
        <p:cNvGrpSpPr/>
        <p:nvPr/>
      </p:nvGrpSpPr>
      <p:grpSpPr>
        <a:xfrm>
          <a:off x="0" y="0"/>
          <a:ext cx="0" cy="0"/>
          <a:chOff x="0" y="0"/>
          <a:chExt cx="0" cy="0"/>
        </a:xfrm>
      </p:grpSpPr>
      <p:pic>
        <p:nvPicPr>
          <p:cNvPr id="85" name="Google Shape;85;p15"/>
          <p:cNvPicPr preferRelativeResize="0"/>
          <p:nvPr/>
        </p:nvPicPr>
        <p:blipFill>
          <a:blip r:embed="rId2">
            <a:alphaModFix/>
          </a:blip>
          <a:stretch>
            <a:fillRect/>
          </a:stretch>
        </p:blipFill>
        <p:spPr>
          <a:xfrm>
            <a:off x="0" y="0"/>
            <a:ext cx="5143526" cy="5143501"/>
          </a:xfrm>
          <a:prstGeom prst="rect">
            <a:avLst/>
          </a:prstGeom>
          <a:noFill/>
          <a:ln>
            <a:noFill/>
          </a:ln>
        </p:spPr>
      </p:pic>
      <p:sp>
        <p:nvSpPr>
          <p:cNvPr id="86" name="Google Shape;86;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alf Starburst Orange">
  <p:cSld name="CUSTOM_20">
    <p:spTree>
      <p:nvGrpSpPr>
        <p:cNvPr id="1" name="Shape 87"/>
        <p:cNvGrpSpPr/>
        <p:nvPr/>
      </p:nvGrpSpPr>
      <p:grpSpPr>
        <a:xfrm>
          <a:off x="0" y="0"/>
          <a:ext cx="0" cy="0"/>
          <a:chOff x="0" y="0"/>
          <a:chExt cx="0" cy="0"/>
        </a:xfrm>
      </p:grpSpPr>
      <p:pic>
        <p:nvPicPr>
          <p:cNvPr id="88" name="Google Shape;88;p16"/>
          <p:cNvPicPr preferRelativeResize="0"/>
          <p:nvPr/>
        </p:nvPicPr>
        <p:blipFill rotWithShape="1">
          <a:blip r:embed="rId2">
            <a:alphaModFix/>
          </a:blip>
          <a:srcRect t="20" b="30"/>
          <a:stretch/>
        </p:blipFill>
        <p:spPr>
          <a:xfrm>
            <a:off x="0" y="0"/>
            <a:ext cx="5143528" cy="5143501"/>
          </a:xfrm>
          <a:prstGeom prst="rect">
            <a:avLst/>
          </a:prstGeom>
          <a:noFill/>
          <a:ln>
            <a:noFill/>
          </a:ln>
        </p:spPr>
      </p:pic>
      <p:sp>
        <p:nvSpPr>
          <p:cNvPr id="89" name="Google Shape;89;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White Bkd">
  <p:cSld name="CUSTOM_8_1">
    <p:bg>
      <p:bgPr>
        <a:solidFill>
          <a:schemeClr val="lt1"/>
        </a:solid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re Value - Accountability">
  <p:cSld name="CUSTOM_24">
    <p:bg>
      <p:bgPr>
        <a:solidFill>
          <a:srgbClr val="95BCFF"/>
        </a:solidFill>
        <a:effectLst/>
      </p:bgPr>
    </p:bg>
    <p:spTree>
      <p:nvGrpSpPr>
        <p:cNvPr id="1" name="Shape 92"/>
        <p:cNvGrpSpPr/>
        <p:nvPr/>
      </p:nvGrpSpPr>
      <p:grpSpPr>
        <a:xfrm>
          <a:off x="0" y="0"/>
          <a:ext cx="0" cy="0"/>
          <a:chOff x="0" y="0"/>
          <a:chExt cx="0" cy="0"/>
        </a:xfrm>
      </p:grpSpPr>
      <p:sp>
        <p:nvSpPr>
          <p:cNvPr id="93" name="Google Shape;93;p18"/>
          <p:cNvSpPr/>
          <p:nvPr/>
        </p:nvSpPr>
        <p:spPr>
          <a:xfrm>
            <a:off x="453000" y="453000"/>
            <a:ext cx="8238000" cy="4237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4" name="Google Shape;94;p18"/>
          <p:cNvPicPr preferRelativeResize="0"/>
          <p:nvPr/>
        </p:nvPicPr>
        <p:blipFill>
          <a:blip r:embed="rId2">
            <a:alphaModFix/>
          </a:blip>
          <a:stretch>
            <a:fillRect/>
          </a:stretch>
        </p:blipFill>
        <p:spPr>
          <a:xfrm>
            <a:off x="283464" y="283464"/>
            <a:ext cx="1206900" cy="1206900"/>
          </a:xfrm>
          <a:prstGeom prst="ellipse">
            <a:avLst/>
          </a:prstGeom>
          <a:noFill/>
          <a:ln w="19050" cap="flat" cmpd="sng">
            <a:solidFill>
              <a:schemeClr val="lt1"/>
            </a:solidFill>
            <a:prstDash val="solid"/>
            <a:round/>
            <a:headEnd type="none" w="sm" len="sm"/>
            <a:tailEnd type="none" w="sm" len="sm"/>
          </a:ln>
        </p:spPr>
      </p:pic>
      <p:pic>
        <p:nvPicPr>
          <p:cNvPr id="95" name="Google Shape;95;p18"/>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96" name="Google Shape;96;p18"/>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97" name="Google Shape;97;p18"/>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
        <p:nvSpPr>
          <p:cNvPr id="98" name="Google Shape;98;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re Value - Curiosity">
  <p:cSld name="CUSTOM_25">
    <p:bg>
      <p:bgPr>
        <a:solidFill>
          <a:srgbClr val="9FC3C6"/>
        </a:solidFill>
        <a:effectLst/>
      </p:bgPr>
    </p:bg>
    <p:spTree>
      <p:nvGrpSpPr>
        <p:cNvPr id="1" name="Shape 99"/>
        <p:cNvGrpSpPr/>
        <p:nvPr/>
      </p:nvGrpSpPr>
      <p:grpSpPr>
        <a:xfrm>
          <a:off x="0" y="0"/>
          <a:ext cx="0" cy="0"/>
          <a:chOff x="0" y="0"/>
          <a:chExt cx="0" cy="0"/>
        </a:xfrm>
      </p:grpSpPr>
      <p:sp>
        <p:nvSpPr>
          <p:cNvPr id="100" name="Google Shape;100;p19"/>
          <p:cNvSpPr/>
          <p:nvPr/>
        </p:nvSpPr>
        <p:spPr>
          <a:xfrm>
            <a:off x="453000" y="453000"/>
            <a:ext cx="8238000" cy="4237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1" name="Google Shape;101;p19"/>
          <p:cNvPicPr preferRelativeResize="0"/>
          <p:nvPr/>
        </p:nvPicPr>
        <p:blipFill rotWithShape="1">
          <a:blip r:embed="rId2">
            <a:alphaModFix/>
          </a:blip>
          <a:srcRect/>
          <a:stretch/>
        </p:blipFill>
        <p:spPr>
          <a:xfrm>
            <a:off x="283464" y="283464"/>
            <a:ext cx="1206900" cy="1206900"/>
          </a:xfrm>
          <a:prstGeom prst="ellipse">
            <a:avLst/>
          </a:prstGeom>
          <a:noFill/>
          <a:ln w="19050" cap="flat" cmpd="sng">
            <a:solidFill>
              <a:schemeClr val="lt1"/>
            </a:solidFill>
            <a:prstDash val="solid"/>
            <a:round/>
            <a:headEnd type="none" w="sm" len="sm"/>
            <a:tailEnd type="none" w="sm" len="sm"/>
          </a:ln>
        </p:spPr>
      </p:pic>
      <p:pic>
        <p:nvPicPr>
          <p:cNvPr id="102" name="Google Shape;102;p19"/>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103" name="Google Shape;103;p19"/>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104" name="Google Shape;104;p19"/>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
        <p:nvSpPr>
          <p:cNvPr id="105" name="Google Shape;105;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re Value - Service">
  <p:cSld name="CUSTOM_26">
    <p:bg>
      <p:bgPr>
        <a:solidFill>
          <a:srgbClr val="7ECAD5"/>
        </a:solidFill>
        <a:effectLst/>
      </p:bgPr>
    </p:bg>
    <p:spTree>
      <p:nvGrpSpPr>
        <p:cNvPr id="1" name="Shape 106"/>
        <p:cNvGrpSpPr/>
        <p:nvPr/>
      </p:nvGrpSpPr>
      <p:grpSpPr>
        <a:xfrm>
          <a:off x="0" y="0"/>
          <a:ext cx="0" cy="0"/>
          <a:chOff x="0" y="0"/>
          <a:chExt cx="0" cy="0"/>
        </a:xfrm>
      </p:grpSpPr>
      <p:sp>
        <p:nvSpPr>
          <p:cNvPr id="107" name="Google Shape;107;p20"/>
          <p:cNvSpPr/>
          <p:nvPr/>
        </p:nvSpPr>
        <p:spPr>
          <a:xfrm>
            <a:off x="453000" y="453000"/>
            <a:ext cx="8238000" cy="4237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8" name="Google Shape;108;p20"/>
          <p:cNvPicPr preferRelativeResize="0"/>
          <p:nvPr/>
        </p:nvPicPr>
        <p:blipFill rotWithShape="1">
          <a:blip r:embed="rId2">
            <a:alphaModFix/>
          </a:blip>
          <a:srcRect/>
          <a:stretch/>
        </p:blipFill>
        <p:spPr>
          <a:xfrm>
            <a:off x="283464" y="283464"/>
            <a:ext cx="1206900" cy="1206900"/>
          </a:xfrm>
          <a:prstGeom prst="ellipse">
            <a:avLst/>
          </a:prstGeom>
          <a:noFill/>
          <a:ln w="19050" cap="flat" cmpd="sng">
            <a:solidFill>
              <a:schemeClr val="lt1"/>
            </a:solidFill>
            <a:prstDash val="solid"/>
            <a:round/>
            <a:headEnd type="none" w="sm" len="sm"/>
            <a:tailEnd type="none" w="sm" len="sm"/>
          </a:ln>
        </p:spPr>
      </p:pic>
      <p:pic>
        <p:nvPicPr>
          <p:cNvPr id="109" name="Google Shape;109;p20"/>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110" name="Google Shape;110;p20"/>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111" name="Google Shape;111;p20"/>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
        <p:nvSpPr>
          <p:cNvPr id="112" name="Google Shape;112;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range Divider">
  <p:cSld name="CUSTOM_11">
    <p:spTree>
      <p:nvGrpSpPr>
        <p:cNvPr id="1"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t="21888" b="21888"/>
          <a:stretch/>
        </p:blipFill>
        <p:spPr>
          <a:xfrm>
            <a:off x="0" y="0"/>
            <a:ext cx="9144000" cy="5143501"/>
          </a:xfrm>
          <a:prstGeom prst="rect">
            <a:avLst/>
          </a:prstGeom>
          <a:noFill/>
          <a:ln>
            <a:noFill/>
          </a:ln>
        </p:spPr>
      </p:pic>
      <p:pic>
        <p:nvPicPr>
          <p:cNvPr id="21" name="Google Shape;21;p3"/>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22" name="Google Shape;22;p3"/>
          <p:cNvSpPr txBox="1">
            <a:spLocks noGrp="1"/>
          </p:cNvSpPr>
          <p:nvPr>
            <p:ph type="title"/>
          </p:nvPr>
        </p:nvSpPr>
        <p:spPr>
          <a:xfrm>
            <a:off x="633450" y="2106750"/>
            <a:ext cx="7877100" cy="930000"/>
          </a:xfrm>
          <a:prstGeom prst="rect">
            <a:avLst/>
          </a:prstGeom>
        </p:spPr>
        <p:txBody>
          <a:bodyPr spcFirstLastPara="1" wrap="square" lIns="0" tIns="68575" rIns="0" bIns="68575" anchor="ctr" anchorCtr="0">
            <a:noAutofit/>
          </a:bodyPr>
          <a:lstStyle>
            <a:lvl1pPr lvl="0" algn="ctr">
              <a:spcBef>
                <a:spcPts val="0"/>
              </a:spcBef>
              <a:spcAft>
                <a:spcPts val="0"/>
              </a:spcAft>
              <a:buClr>
                <a:schemeClr val="dk2"/>
              </a:buClr>
              <a:buSzPts val="4300"/>
              <a:buFont typeface="Literata Light"/>
              <a:buNone/>
              <a:defRPr sz="4300" i="1">
                <a:solidFill>
                  <a:schemeClr val="dk2"/>
                </a:solidFill>
                <a:latin typeface="Literata Light"/>
                <a:ea typeface="Literata Light"/>
                <a:cs typeface="Literata Light"/>
                <a:sym typeface="Literata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 name="Google Shape;23;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re Value - Inclusion &amp; Belonging">
  <p:cSld name="CUSTOM_27">
    <p:bg>
      <p:bgPr>
        <a:solidFill>
          <a:srgbClr val="A1C1D2"/>
        </a:solidFill>
        <a:effectLst/>
      </p:bgPr>
    </p:bg>
    <p:spTree>
      <p:nvGrpSpPr>
        <p:cNvPr id="1" name="Shape 113"/>
        <p:cNvGrpSpPr/>
        <p:nvPr/>
      </p:nvGrpSpPr>
      <p:grpSpPr>
        <a:xfrm>
          <a:off x="0" y="0"/>
          <a:ext cx="0" cy="0"/>
          <a:chOff x="0" y="0"/>
          <a:chExt cx="0" cy="0"/>
        </a:xfrm>
      </p:grpSpPr>
      <p:sp>
        <p:nvSpPr>
          <p:cNvPr id="114" name="Google Shape;114;p21"/>
          <p:cNvSpPr/>
          <p:nvPr/>
        </p:nvSpPr>
        <p:spPr>
          <a:xfrm>
            <a:off x="453000" y="453000"/>
            <a:ext cx="8238000" cy="4237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5" name="Google Shape;115;p21"/>
          <p:cNvPicPr preferRelativeResize="0"/>
          <p:nvPr/>
        </p:nvPicPr>
        <p:blipFill rotWithShape="1">
          <a:blip r:embed="rId2">
            <a:alphaModFix/>
          </a:blip>
          <a:srcRect l="179" r="169"/>
          <a:stretch/>
        </p:blipFill>
        <p:spPr>
          <a:xfrm>
            <a:off x="283464" y="283464"/>
            <a:ext cx="1206900" cy="1206900"/>
          </a:xfrm>
          <a:prstGeom prst="ellipse">
            <a:avLst/>
          </a:prstGeom>
          <a:noFill/>
          <a:ln w="19050" cap="flat" cmpd="sng">
            <a:solidFill>
              <a:schemeClr val="lt1"/>
            </a:solidFill>
            <a:prstDash val="solid"/>
            <a:round/>
            <a:headEnd type="none" w="sm" len="sm"/>
            <a:tailEnd type="none" w="sm" len="sm"/>
          </a:ln>
        </p:spPr>
      </p:pic>
      <p:pic>
        <p:nvPicPr>
          <p:cNvPr id="116" name="Google Shape;116;p21"/>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117" name="Google Shape;117;p21"/>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118" name="Google Shape;118;p21"/>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
        <p:nvSpPr>
          <p:cNvPr id="119" name="Google Shape;119;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re Value - Evidence">
  <p:cSld name="CUSTOM_28">
    <p:bg>
      <p:bgPr>
        <a:solidFill>
          <a:srgbClr val="FDA179"/>
        </a:solidFill>
        <a:effectLst/>
      </p:bgPr>
    </p:bg>
    <p:spTree>
      <p:nvGrpSpPr>
        <p:cNvPr id="1" name="Shape 120"/>
        <p:cNvGrpSpPr/>
        <p:nvPr/>
      </p:nvGrpSpPr>
      <p:grpSpPr>
        <a:xfrm>
          <a:off x="0" y="0"/>
          <a:ext cx="0" cy="0"/>
          <a:chOff x="0" y="0"/>
          <a:chExt cx="0" cy="0"/>
        </a:xfrm>
      </p:grpSpPr>
      <p:sp>
        <p:nvSpPr>
          <p:cNvPr id="121" name="Google Shape;121;p22"/>
          <p:cNvSpPr/>
          <p:nvPr/>
        </p:nvSpPr>
        <p:spPr>
          <a:xfrm>
            <a:off x="453000" y="453000"/>
            <a:ext cx="8238000" cy="4237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2" name="Google Shape;122;p22"/>
          <p:cNvPicPr preferRelativeResize="0"/>
          <p:nvPr/>
        </p:nvPicPr>
        <p:blipFill rotWithShape="1">
          <a:blip r:embed="rId2">
            <a:alphaModFix/>
          </a:blip>
          <a:srcRect l="179" r="169"/>
          <a:stretch/>
        </p:blipFill>
        <p:spPr>
          <a:xfrm>
            <a:off x="283464" y="283464"/>
            <a:ext cx="1206900" cy="1206900"/>
          </a:xfrm>
          <a:prstGeom prst="ellipse">
            <a:avLst/>
          </a:prstGeom>
          <a:noFill/>
          <a:ln w="19050" cap="flat" cmpd="sng">
            <a:solidFill>
              <a:schemeClr val="lt1"/>
            </a:solidFill>
            <a:prstDash val="solid"/>
            <a:round/>
            <a:headEnd type="none" w="sm" len="sm"/>
            <a:tailEnd type="none" w="sm" len="sm"/>
          </a:ln>
        </p:spPr>
      </p:pic>
      <p:pic>
        <p:nvPicPr>
          <p:cNvPr id="123" name="Google Shape;123;p22"/>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124" name="Google Shape;124;p22"/>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125" name="Google Shape;125;p22"/>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
        <p:nvSpPr>
          <p:cNvPr id="126" name="Google Shape;126;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sic Page Sub-title BodyCopy">
  <p:cSld name="BLANK_3_2_2_3_1">
    <p:spTree>
      <p:nvGrpSpPr>
        <p:cNvPr id="1" name="Shape 127"/>
        <p:cNvGrpSpPr/>
        <p:nvPr/>
      </p:nvGrpSpPr>
      <p:grpSpPr>
        <a:xfrm>
          <a:off x="0" y="0"/>
          <a:ext cx="0" cy="0"/>
          <a:chOff x="0" y="0"/>
          <a:chExt cx="0" cy="0"/>
        </a:xfrm>
      </p:grpSpPr>
      <p:cxnSp>
        <p:nvCxnSpPr>
          <p:cNvPr id="128" name="Google Shape;128;p23"/>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129" name="Google Shape;129;p23"/>
          <p:cNvSpPr txBox="1">
            <a:spLocks noGrp="1"/>
          </p:cNvSpPr>
          <p:nvPr>
            <p:ph type="title"/>
          </p:nvPr>
        </p:nvSpPr>
        <p:spPr>
          <a:xfrm>
            <a:off x="228600" y="228600"/>
            <a:ext cx="39699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0" name="Google Shape;130;p23"/>
          <p:cNvSpPr txBox="1">
            <a:spLocks noGrp="1"/>
          </p:cNvSpPr>
          <p:nvPr>
            <p:ph type="title" idx="2"/>
          </p:nvPr>
        </p:nvSpPr>
        <p:spPr>
          <a:xfrm>
            <a:off x="228600" y="594360"/>
            <a:ext cx="32550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dk1"/>
              </a:buClr>
              <a:buSzPts val="1500"/>
              <a:buFont typeface="Nunito"/>
              <a:buNone/>
              <a:defRPr i="0" u="none" strike="noStrike" cap="none">
                <a:solidFill>
                  <a:schemeClr val="dk1"/>
                </a:solidFill>
                <a:latin typeface="Nunito"/>
                <a:ea typeface="Nunito"/>
                <a:cs typeface="Nunito"/>
                <a:sym typeface="Nunito"/>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1" name="Google Shape;131;p23"/>
          <p:cNvSpPr txBox="1">
            <a:spLocks noGrp="1"/>
          </p:cNvSpPr>
          <p:nvPr>
            <p:ph type="body" idx="1"/>
          </p:nvPr>
        </p:nvSpPr>
        <p:spPr>
          <a:xfrm>
            <a:off x="228600" y="979250"/>
            <a:ext cx="8077500" cy="35550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SzPts val="1200"/>
              <a:buFont typeface="Nunito"/>
              <a:buChar char="●"/>
              <a:defRPr sz="1200">
                <a:latin typeface="Nunito"/>
                <a:ea typeface="Nunito"/>
                <a:cs typeface="Nunito"/>
                <a:sym typeface="Nunito"/>
              </a:defRPr>
            </a:lvl1pPr>
            <a:lvl2pPr marL="914400" lvl="1" indent="-304800">
              <a:spcBef>
                <a:spcPts val="0"/>
              </a:spcBef>
              <a:spcAft>
                <a:spcPts val="0"/>
              </a:spcAft>
              <a:buSzPts val="1200"/>
              <a:buFont typeface="Nunito"/>
              <a:buChar char="○"/>
              <a:defRPr sz="1200">
                <a:latin typeface="Nunito"/>
                <a:ea typeface="Nunito"/>
                <a:cs typeface="Nunito"/>
                <a:sym typeface="Nunito"/>
              </a:defRPr>
            </a:lvl2pPr>
            <a:lvl3pPr marL="1371600" lvl="2" indent="-304800">
              <a:spcBef>
                <a:spcPts val="0"/>
              </a:spcBef>
              <a:spcAft>
                <a:spcPts val="0"/>
              </a:spcAft>
              <a:buSzPts val="1200"/>
              <a:buFont typeface="Nunito"/>
              <a:buChar char="■"/>
              <a:defRPr sz="1200">
                <a:latin typeface="Nunito"/>
                <a:ea typeface="Nunito"/>
                <a:cs typeface="Nunito"/>
                <a:sym typeface="Nunito"/>
              </a:defRPr>
            </a:lvl3pPr>
            <a:lvl4pPr marL="1828800" lvl="3" indent="-304800">
              <a:spcBef>
                <a:spcPts val="0"/>
              </a:spcBef>
              <a:spcAft>
                <a:spcPts val="0"/>
              </a:spcAft>
              <a:buSzPts val="1200"/>
              <a:buFont typeface="Nunito"/>
              <a:buChar char="●"/>
              <a:defRPr sz="1200">
                <a:latin typeface="Nunito"/>
                <a:ea typeface="Nunito"/>
                <a:cs typeface="Nunito"/>
                <a:sym typeface="Nunito"/>
              </a:defRPr>
            </a:lvl4pPr>
            <a:lvl5pPr marL="2286000" lvl="4" indent="-304800">
              <a:spcBef>
                <a:spcPts val="0"/>
              </a:spcBef>
              <a:spcAft>
                <a:spcPts val="0"/>
              </a:spcAft>
              <a:buSzPts val="1200"/>
              <a:buFont typeface="Nunito"/>
              <a:buChar char="○"/>
              <a:defRPr sz="1200">
                <a:latin typeface="Nunito"/>
                <a:ea typeface="Nunito"/>
                <a:cs typeface="Nunito"/>
                <a:sym typeface="Nunito"/>
              </a:defRPr>
            </a:lvl5pPr>
            <a:lvl6pPr marL="2743200" lvl="5" indent="-304800">
              <a:spcBef>
                <a:spcPts val="0"/>
              </a:spcBef>
              <a:spcAft>
                <a:spcPts val="0"/>
              </a:spcAft>
              <a:buSzPts val="1200"/>
              <a:buFont typeface="Nunito"/>
              <a:buChar char="■"/>
              <a:defRPr sz="1200">
                <a:latin typeface="Nunito"/>
                <a:ea typeface="Nunito"/>
                <a:cs typeface="Nunito"/>
                <a:sym typeface="Nunito"/>
              </a:defRPr>
            </a:lvl6pPr>
            <a:lvl7pPr marL="3200400" lvl="6" indent="-304800">
              <a:spcBef>
                <a:spcPts val="0"/>
              </a:spcBef>
              <a:spcAft>
                <a:spcPts val="0"/>
              </a:spcAft>
              <a:buSzPts val="1200"/>
              <a:buFont typeface="Nunito"/>
              <a:buChar char="●"/>
              <a:defRPr sz="1200">
                <a:latin typeface="Nunito"/>
                <a:ea typeface="Nunito"/>
                <a:cs typeface="Nunito"/>
                <a:sym typeface="Nunito"/>
              </a:defRPr>
            </a:lvl7pPr>
            <a:lvl8pPr marL="3657600" lvl="7" indent="-304800">
              <a:spcBef>
                <a:spcPts val="0"/>
              </a:spcBef>
              <a:spcAft>
                <a:spcPts val="0"/>
              </a:spcAft>
              <a:buSzPts val="1200"/>
              <a:buFont typeface="Nunito"/>
              <a:buChar char="○"/>
              <a:defRPr sz="1200">
                <a:latin typeface="Nunito"/>
                <a:ea typeface="Nunito"/>
                <a:cs typeface="Nunito"/>
                <a:sym typeface="Nunito"/>
              </a:defRPr>
            </a:lvl8pPr>
            <a:lvl9pPr marL="4114800" lvl="8" indent="-304800">
              <a:spcBef>
                <a:spcPts val="0"/>
              </a:spcBef>
              <a:spcAft>
                <a:spcPts val="0"/>
              </a:spcAft>
              <a:buSzPts val="1200"/>
              <a:buFont typeface="Nunito"/>
              <a:buChar char="■"/>
              <a:defRPr sz="1200">
                <a:latin typeface="Nunito"/>
                <a:ea typeface="Nunito"/>
                <a:cs typeface="Nunito"/>
                <a:sym typeface="Nunito"/>
              </a:defRPr>
            </a:lvl9pPr>
          </a:lstStyle>
          <a:p>
            <a:endParaRPr/>
          </a:p>
        </p:txBody>
      </p:sp>
      <p:sp>
        <p:nvSpPr>
          <p:cNvPr id="132" name="Google Shape;132;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atin typeface="Nunito"/>
                <a:ea typeface="Nunito"/>
                <a:cs typeface="Nunito"/>
                <a:sym typeface="Nunito"/>
              </a:defRPr>
            </a:lvl1pPr>
            <a:lvl2pPr lvl="1">
              <a:buNone/>
              <a:defRPr>
                <a:latin typeface="Nunito"/>
                <a:ea typeface="Nunito"/>
                <a:cs typeface="Nunito"/>
                <a:sym typeface="Nunito"/>
              </a:defRPr>
            </a:lvl2pPr>
            <a:lvl3pPr lvl="2">
              <a:buNone/>
              <a:defRPr>
                <a:latin typeface="Nunito"/>
                <a:ea typeface="Nunito"/>
                <a:cs typeface="Nunito"/>
                <a:sym typeface="Nunito"/>
              </a:defRPr>
            </a:lvl3pPr>
            <a:lvl4pPr lvl="3">
              <a:buNone/>
              <a:defRPr>
                <a:latin typeface="Nunito"/>
                <a:ea typeface="Nunito"/>
                <a:cs typeface="Nunito"/>
                <a:sym typeface="Nunito"/>
              </a:defRPr>
            </a:lvl4pPr>
            <a:lvl5pPr lvl="4">
              <a:buNone/>
              <a:defRPr>
                <a:latin typeface="Nunito"/>
                <a:ea typeface="Nunito"/>
                <a:cs typeface="Nunito"/>
                <a:sym typeface="Nunito"/>
              </a:defRPr>
            </a:lvl5pPr>
            <a:lvl6pPr lvl="5">
              <a:buNone/>
              <a:defRPr>
                <a:latin typeface="Nunito"/>
                <a:ea typeface="Nunito"/>
                <a:cs typeface="Nunito"/>
                <a:sym typeface="Nunito"/>
              </a:defRPr>
            </a:lvl6pPr>
            <a:lvl7pPr lvl="6">
              <a:buNone/>
              <a:defRPr>
                <a:latin typeface="Nunito"/>
                <a:ea typeface="Nunito"/>
                <a:cs typeface="Nunito"/>
                <a:sym typeface="Nunito"/>
              </a:defRPr>
            </a:lvl7pPr>
            <a:lvl8pPr lvl="7">
              <a:buNone/>
              <a:defRPr>
                <a:latin typeface="Nunito"/>
                <a:ea typeface="Nunito"/>
                <a:cs typeface="Nunito"/>
                <a:sym typeface="Nunito"/>
              </a:defRPr>
            </a:lvl8pPr>
            <a:lvl9pPr lvl="8">
              <a:buNone/>
              <a:defRPr>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sic Page Sub-title BodyCopy 1">
  <p:cSld name="BLANK_3_2_2_3_1_1">
    <p:spTree>
      <p:nvGrpSpPr>
        <p:cNvPr id="1" name="Shape 133"/>
        <p:cNvGrpSpPr/>
        <p:nvPr/>
      </p:nvGrpSpPr>
      <p:grpSpPr>
        <a:xfrm>
          <a:off x="0" y="0"/>
          <a:ext cx="0" cy="0"/>
          <a:chOff x="0" y="0"/>
          <a:chExt cx="0" cy="0"/>
        </a:xfrm>
      </p:grpSpPr>
      <p:cxnSp>
        <p:nvCxnSpPr>
          <p:cNvPr id="134" name="Google Shape;134;p24"/>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135" name="Google Shape;135;p24"/>
          <p:cNvSpPr txBox="1">
            <a:spLocks noGrp="1"/>
          </p:cNvSpPr>
          <p:nvPr>
            <p:ph type="title"/>
          </p:nvPr>
        </p:nvSpPr>
        <p:spPr>
          <a:xfrm>
            <a:off x="228600" y="228600"/>
            <a:ext cx="86202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6" name="Google Shape;136;p24"/>
          <p:cNvSpPr txBox="1">
            <a:spLocks noGrp="1"/>
          </p:cNvSpPr>
          <p:nvPr>
            <p:ph type="title" idx="2"/>
          </p:nvPr>
        </p:nvSpPr>
        <p:spPr>
          <a:xfrm>
            <a:off x="228600" y="652463"/>
            <a:ext cx="86202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dk1"/>
              </a:buClr>
              <a:buSzPts val="1500"/>
              <a:buFont typeface="Nunito"/>
              <a:buNone/>
              <a:defRPr i="0" u="none" strike="noStrike" cap="none">
                <a:solidFill>
                  <a:schemeClr val="dk1"/>
                </a:solidFill>
                <a:latin typeface="Nunito"/>
                <a:ea typeface="Nunito"/>
                <a:cs typeface="Nunito"/>
                <a:sym typeface="Nunito"/>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7" name="Google Shape;137;p24"/>
          <p:cNvSpPr txBox="1">
            <a:spLocks noGrp="1"/>
          </p:cNvSpPr>
          <p:nvPr>
            <p:ph type="body" idx="1"/>
          </p:nvPr>
        </p:nvSpPr>
        <p:spPr>
          <a:xfrm>
            <a:off x="228600" y="1076325"/>
            <a:ext cx="8620200" cy="34578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SzPts val="1200"/>
              <a:buFont typeface="Nunito"/>
              <a:buChar char="●"/>
              <a:defRPr sz="1200">
                <a:latin typeface="Nunito"/>
                <a:ea typeface="Nunito"/>
                <a:cs typeface="Nunito"/>
                <a:sym typeface="Nunito"/>
              </a:defRPr>
            </a:lvl1pPr>
            <a:lvl2pPr marL="914400" lvl="1" indent="-304800">
              <a:spcBef>
                <a:spcPts val="0"/>
              </a:spcBef>
              <a:spcAft>
                <a:spcPts val="0"/>
              </a:spcAft>
              <a:buSzPts val="1200"/>
              <a:buFont typeface="Nunito"/>
              <a:buChar char="○"/>
              <a:defRPr sz="1200">
                <a:latin typeface="Nunito"/>
                <a:ea typeface="Nunito"/>
                <a:cs typeface="Nunito"/>
                <a:sym typeface="Nunito"/>
              </a:defRPr>
            </a:lvl2pPr>
            <a:lvl3pPr marL="1371600" lvl="2" indent="-304800">
              <a:spcBef>
                <a:spcPts val="0"/>
              </a:spcBef>
              <a:spcAft>
                <a:spcPts val="0"/>
              </a:spcAft>
              <a:buSzPts val="1200"/>
              <a:buFont typeface="Nunito"/>
              <a:buChar char="■"/>
              <a:defRPr sz="1200">
                <a:latin typeface="Nunito"/>
                <a:ea typeface="Nunito"/>
                <a:cs typeface="Nunito"/>
                <a:sym typeface="Nunito"/>
              </a:defRPr>
            </a:lvl3pPr>
            <a:lvl4pPr marL="1828800" lvl="3" indent="-304800">
              <a:spcBef>
                <a:spcPts val="0"/>
              </a:spcBef>
              <a:spcAft>
                <a:spcPts val="0"/>
              </a:spcAft>
              <a:buSzPts val="1200"/>
              <a:buFont typeface="Nunito"/>
              <a:buChar char="●"/>
              <a:defRPr sz="1200">
                <a:latin typeface="Nunito"/>
                <a:ea typeface="Nunito"/>
                <a:cs typeface="Nunito"/>
                <a:sym typeface="Nunito"/>
              </a:defRPr>
            </a:lvl4pPr>
            <a:lvl5pPr marL="2286000" lvl="4" indent="-304800">
              <a:spcBef>
                <a:spcPts val="0"/>
              </a:spcBef>
              <a:spcAft>
                <a:spcPts val="0"/>
              </a:spcAft>
              <a:buSzPts val="1200"/>
              <a:buFont typeface="Nunito"/>
              <a:buChar char="○"/>
              <a:defRPr sz="1200">
                <a:latin typeface="Nunito"/>
                <a:ea typeface="Nunito"/>
                <a:cs typeface="Nunito"/>
                <a:sym typeface="Nunito"/>
              </a:defRPr>
            </a:lvl5pPr>
            <a:lvl6pPr marL="2743200" lvl="5" indent="-304800">
              <a:spcBef>
                <a:spcPts val="0"/>
              </a:spcBef>
              <a:spcAft>
                <a:spcPts val="0"/>
              </a:spcAft>
              <a:buSzPts val="1200"/>
              <a:buFont typeface="Nunito"/>
              <a:buChar char="■"/>
              <a:defRPr sz="1200">
                <a:latin typeface="Nunito"/>
                <a:ea typeface="Nunito"/>
                <a:cs typeface="Nunito"/>
                <a:sym typeface="Nunito"/>
              </a:defRPr>
            </a:lvl6pPr>
            <a:lvl7pPr marL="3200400" lvl="6" indent="-304800">
              <a:spcBef>
                <a:spcPts val="0"/>
              </a:spcBef>
              <a:spcAft>
                <a:spcPts val="0"/>
              </a:spcAft>
              <a:buSzPts val="1200"/>
              <a:buFont typeface="Nunito"/>
              <a:buChar char="●"/>
              <a:defRPr sz="1200">
                <a:latin typeface="Nunito"/>
                <a:ea typeface="Nunito"/>
                <a:cs typeface="Nunito"/>
                <a:sym typeface="Nunito"/>
              </a:defRPr>
            </a:lvl7pPr>
            <a:lvl8pPr marL="3657600" lvl="7" indent="-304800">
              <a:spcBef>
                <a:spcPts val="0"/>
              </a:spcBef>
              <a:spcAft>
                <a:spcPts val="0"/>
              </a:spcAft>
              <a:buSzPts val="1200"/>
              <a:buFont typeface="Nunito"/>
              <a:buChar char="○"/>
              <a:defRPr sz="1200">
                <a:latin typeface="Nunito"/>
                <a:ea typeface="Nunito"/>
                <a:cs typeface="Nunito"/>
                <a:sym typeface="Nunito"/>
              </a:defRPr>
            </a:lvl8pPr>
            <a:lvl9pPr marL="4114800" lvl="8" indent="-304800">
              <a:spcBef>
                <a:spcPts val="0"/>
              </a:spcBef>
              <a:spcAft>
                <a:spcPts val="0"/>
              </a:spcAft>
              <a:buSzPts val="1200"/>
              <a:buFont typeface="Nunito"/>
              <a:buChar char="■"/>
              <a:defRPr sz="1200">
                <a:latin typeface="Nunito"/>
                <a:ea typeface="Nunito"/>
                <a:cs typeface="Nunito"/>
                <a:sym typeface="Nunito"/>
              </a:defRPr>
            </a:lvl9pPr>
          </a:lstStyle>
          <a:p>
            <a:endParaRPr/>
          </a:p>
        </p:txBody>
      </p:sp>
      <p:sp>
        <p:nvSpPr>
          <p:cNvPr id="138" name="Google Shape;138;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atin typeface="Nunito"/>
                <a:ea typeface="Nunito"/>
                <a:cs typeface="Nunito"/>
                <a:sym typeface="Nunito"/>
              </a:defRPr>
            </a:lvl1pPr>
            <a:lvl2pPr lvl="1">
              <a:buNone/>
              <a:defRPr>
                <a:latin typeface="Nunito"/>
                <a:ea typeface="Nunito"/>
                <a:cs typeface="Nunito"/>
                <a:sym typeface="Nunito"/>
              </a:defRPr>
            </a:lvl2pPr>
            <a:lvl3pPr lvl="2">
              <a:buNone/>
              <a:defRPr>
                <a:latin typeface="Nunito"/>
                <a:ea typeface="Nunito"/>
                <a:cs typeface="Nunito"/>
                <a:sym typeface="Nunito"/>
              </a:defRPr>
            </a:lvl3pPr>
            <a:lvl4pPr lvl="3">
              <a:buNone/>
              <a:defRPr>
                <a:latin typeface="Nunito"/>
                <a:ea typeface="Nunito"/>
                <a:cs typeface="Nunito"/>
                <a:sym typeface="Nunito"/>
              </a:defRPr>
            </a:lvl4pPr>
            <a:lvl5pPr lvl="4">
              <a:buNone/>
              <a:defRPr>
                <a:latin typeface="Nunito"/>
                <a:ea typeface="Nunito"/>
                <a:cs typeface="Nunito"/>
                <a:sym typeface="Nunito"/>
              </a:defRPr>
            </a:lvl5pPr>
            <a:lvl6pPr lvl="5">
              <a:buNone/>
              <a:defRPr>
                <a:latin typeface="Nunito"/>
                <a:ea typeface="Nunito"/>
                <a:cs typeface="Nunito"/>
                <a:sym typeface="Nunito"/>
              </a:defRPr>
            </a:lvl6pPr>
            <a:lvl7pPr lvl="6">
              <a:buNone/>
              <a:defRPr>
                <a:latin typeface="Nunito"/>
                <a:ea typeface="Nunito"/>
                <a:cs typeface="Nunito"/>
                <a:sym typeface="Nunito"/>
              </a:defRPr>
            </a:lvl7pPr>
            <a:lvl8pPr lvl="7">
              <a:buNone/>
              <a:defRPr>
                <a:latin typeface="Nunito"/>
                <a:ea typeface="Nunito"/>
                <a:cs typeface="Nunito"/>
                <a:sym typeface="Nunito"/>
              </a:defRPr>
            </a:lvl8pPr>
            <a:lvl9pPr lvl="8">
              <a:buNone/>
              <a:defRPr>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sic Page 1">
  <p:cSld name="BLANK_3_1">
    <p:spTree>
      <p:nvGrpSpPr>
        <p:cNvPr id="1" name="Shape 139"/>
        <p:cNvGrpSpPr/>
        <p:nvPr/>
      </p:nvGrpSpPr>
      <p:grpSpPr>
        <a:xfrm>
          <a:off x="0" y="0"/>
          <a:ext cx="0" cy="0"/>
          <a:chOff x="0" y="0"/>
          <a:chExt cx="0" cy="0"/>
        </a:xfrm>
      </p:grpSpPr>
      <p:cxnSp>
        <p:nvCxnSpPr>
          <p:cNvPr id="140" name="Google Shape;140;p25"/>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141" name="Google Shape;141;p25"/>
          <p:cNvSpPr txBox="1">
            <a:spLocks noGrp="1"/>
          </p:cNvSpPr>
          <p:nvPr>
            <p:ph type="title"/>
          </p:nvPr>
        </p:nvSpPr>
        <p:spPr>
          <a:xfrm>
            <a:off x="228600" y="228600"/>
            <a:ext cx="86868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2" name="Google Shape;142;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sic Page Sub-title BodyCopy 1 1">
  <p:cSld name="BLANK_3_2_2_3_1_2">
    <p:spTree>
      <p:nvGrpSpPr>
        <p:cNvPr id="1" name="Shape 143"/>
        <p:cNvGrpSpPr/>
        <p:nvPr/>
      </p:nvGrpSpPr>
      <p:grpSpPr>
        <a:xfrm>
          <a:off x="0" y="0"/>
          <a:ext cx="0" cy="0"/>
          <a:chOff x="0" y="0"/>
          <a:chExt cx="0" cy="0"/>
        </a:xfrm>
      </p:grpSpPr>
      <p:cxnSp>
        <p:nvCxnSpPr>
          <p:cNvPr id="144" name="Google Shape;144;p26"/>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145" name="Google Shape;145;p26"/>
          <p:cNvSpPr txBox="1">
            <a:spLocks noGrp="1"/>
          </p:cNvSpPr>
          <p:nvPr>
            <p:ph type="title"/>
          </p:nvPr>
        </p:nvSpPr>
        <p:spPr>
          <a:xfrm>
            <a:off x="228600" y="228600"/>
            <a:ext cx="86202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6" name="Google Shape;146;p26"/>
          <p:cNvSpPr txBox="1">
            <a:spLocks noGrp="1"/>
          </p:cNvSpPr>
          <p:nvPr>
            <p:ph type="title" idx="2"/>
          </p:nvPr>
        </p:nvSpPr>
        <p:spPr>
          <a:xfrm>
            <a:off x="228600" y="652463"/>
            <a:ext cx="86202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dk1"/>
              </a:buClr>
              <a:buSzPts val="1500"/>
              <a:buFont typeface="Nunito"/>
              <a:buNone/>
              <a:defRPr i="0" u="none" strike="noStrike" cap="none">
                <a:solidFill>
                  <a:schemeClr val="dk1"/>
                </a:solidFill>
                <a:latin typeface="Nunito"/>
                <a:ea typeface="Nunito"/>
                <a:cs typeface="Nunito"/>
                <a:sym typeface="Nunito"/>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7" name="Google Shape;147;p26"/>
          <p:cNvSpPr txBox="1">
            <a:spLocks noGrp="1"/>
          </p:cNvSpPr>
          <p:nvPr>
            <p:ph type="body" idx="1"/>
          </p:nvPr>
        </p:nvSpPr>
        <p:spPr>
          <a:xfrm>
            <a:off x="228600" y="1076325"/>
            <a:ext cx="8620200" cy="34578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SzPts val="1200"/>
              <a:buFont typeface="Nunito"/>
              <a:buChar char="●"/>
              <a:defRPr sz="1200">
                <a:latin typeface="Nunito"/>
                <a:ea typeface="Nunito"/>
                <a:cs typeface="Nunito"/>
                <a:sym typeface="Nunito"/>
              </a:defRPr>
            </a:lvl1pPr>
            <a:lvl2pPr marL="914400" lvl="1" indent="-304800">
              <a:spcBef>
                <a:spcPts val="0"/>
              </a:spcBef>
              <a:spcAft>
                <a:spcPts val="0"/>
              </a:spcAft>
              <a:buSzPts val="1200"/>
              <a:buFont typeface="Nunito"/>
              <a:buChar char="○"/>
              <a:defRPr sz="1200">
                <a:latin typeface="Nunito"/>
                <a:ea typeface="Nunito"/>
                <a:cs typeface="Nunito"/>
                <a:sym typeface="Nunito"/>
              </a:defRPr>
            </a:lvl2pPr>
            <a:lvl3pPr marL="1371600" lvl="2" indent="-304800">
              <a:spcBef>
                <a:spcPts val="0"/>
              </a:spcBef>
              <a:spcAft>
                <a:spcPts val="0"/>
              </a:spcAft>
              <a:buSzPts val="1200"/>
              <a:buFont typeface="Nunito"/>
              <a:buChar char="■"/>
              <a:defRPr sz="1200">
                <a:latin typeface="Nunito"/>
                <a:ea typeface="Nunito"/>
                <a:cs typeface="Nunito"/>
                <a:sym typeface="Nunito"/>
              </a:defRPr>
            </a:lvl3pPr>
            <a:lvl4pPr marL="1828800" lvl="3" indent="-304800">
              <a:spcBef>
                <a:spcPts val="0"/>
              </a:spcBef>
              <a:spcAft>
                <a:spcPts val="0"/>
              </a:spcAft>
              <a:buSzPts val="1200"/>
              <a:buFont typeface="Nunito"/>
              <a:buChar char="●"/>
              <a:defRPr sz="1200">
                <a:latin typeface="Nunito"/>
                <a:ea typeface="Nunito"/>
                <a:cs typeface="Nunito"/>
                <a:sym typeface="Nunito"/>
              </a:defRPr>
            </a:lvl4pPr>
            <a:lvl5pPr marL="2286000" lvl="4" indent="-304800">
              <a:spcBef>
                <a:spcPts val="0"/>
              </a:spcBef>
              <a:spcAft>
                <a:spcPts val="0"/>
              </a:spcAft>
              <a:buSzPts val="1200"/>
              <a:buFont typeface="Nunito"/>
              <a:buChar char="○"/>
              <a:defRPr sz="1200">
                <a:latin typeface="Nunito"/>
                <a:ea typeface="Nunito"/>
                <a:cs typeface="Nunito"/>
                <a:sym typeface="Nunito"/>
              </a:defRPr>
            </a:lvl5pPr>
            <a:lvl6pPr marL="2743200" lvl="5" indent="-304800">
              <a:spcBef>
                <a:spcPts val="0"/>
              </a:spcBef>
              <a:spcAft>
                <a:spcPts val="0"/>
              </a:spcAft>
              <a:buSzPts val="1200"/>
              <a:buFont typeface="Nunito"/>
              <a:buChar char="■"/>
              <a:defRPr sz="1200">
                <a:latin typeface="Nunito"/>
                <a:ea typeface="Nunito"/>
                <a:cs typeface="Nunito"/>
                <a:sym typeface="Nunito"/>
              </a:defRPr>
            </a:lvl6pPr>
            <a:lvl7pPr marL="3200400" lvl="6" indent="-304800">
              <a:spcBef>
                <a:spcPts val="0"/>
              </a:spcBef>
              <a:spcAft>
                <a:spcPts val="0"/>
              </a:spcAft>
              <a:buSzPts val="1200"/>
              <a:buFont typeface="Nunito"/>
              <a:buChar char="●"/>
              <a:defRPr sz="1200">
                <a:latin typeface="Nunito"/>
                <a:ea typeface="Nunito"/>
                <a:cs typeface="Nunito"/>
                <a:sym typeface="Nunito"/>
              </a:defRPr>
            </a:lvl7pPr>
            <a:lvl8pPr marL="3657600" lvl="7" indent="-304800">
              <a:spcBef>
                <a:spcPts val="0"/>
              </a:spcBef>
              <a:spcAft>
                <a:spcPts val="0"/>
              </a:spcAft>
              <a:buSzPts val="1200"/>
              <a:buFont typeface="Nunito"/>
              <a:buChar char="○"/>
              <a:defRPr sz="1200">
                <a:latin typeface="Nunito"/>
                <a:ea typeface="Nunito"/>
                <a:cs typeface="Nunito"/>
                <a:sym typeface="Nunito"/>
              </a:defRPr>
            </a:lvl8pPr>
            <a:lvl9pPr marL="4114800" lvl="8" indent="-304800">
              <a:spcBef>
                <a:spcPts val="0"/>
              </a:spcBef>
              <a:spcAft>
                <a:spcPts val="0"/>
              </a:spcAft>
              <a:buSzPts val="1200"/>
              <a:buFont typeface="Nunito"/>
              <a:buChar char="■"/>
              <a:defRPr sz="1200">
                <a:latin typeface="Nunito"/>
                <a:ea typeface="Nunito"/>
                <a:cs typeface="Nunito"/>
                <a:sym typeface="Nunito"/>
              </a:defRPr>
            </a:lvl9pPr>
          </a:lstStyle>
          <a:p>
            <a:endParaRPr/>
          </a:p>
        </p:txBody>
      </p:sp>
      <p:sp>
        <p:nvSpPr>
          <p:cNvPr id="148" name="Google Shape;148;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atin typeface="Nunito"/>
                <a:ea typeface="Nunito"/>
                <a:cs typeface="Nunito"/>
                <a:sym typeface="Nunito"/>
              </a:defRPr>
            </a:lvl1pPr>
            <a:lvl2pPr lvl="1">
              <a:buNone/>
              <a:defRPr>
                <a:latin typeface="Nunito"/>
                <a:ea typeface="Nunito"/>
                <a:cs typeface="Nunito"/>
                <a:sym typeface="Nunito"/>
              </a:defRPr>
            </a:lvl2pPr>
            <a:lvl3pPr lvl="2">
              <a:buNone/>
              <a:defRPr>
                <a:latin typeface="Nunito"/>
                <a:ea typeface="Nunito"/>
                <a:cs typeface="Nunito"/>
                <a:sym typeface="Nunito"/>
              </a:defRPr>
            </a:lvl3pPr>
            <a:lvl4pPr lvl="3">
              <a:buNone/>
              <a:defRPr>
                <a:latin typeface="Nunito"/>
                <a:ea typeface="Nunito"/>
                <a:cs typeface="Nunito"/>
                <a:sym typeface="Nunito"/>
              </a:defRPr>
            </a:lvl4pPr>
            <a:lvl5pPr lvl="4">
              <a:buNone/>
              <a:defRPr>
                <a:latin typeface="Nunito"/>
                <a:ea typeface="Nunito"/>
                <a:cs typeface="Nunito"/>
                <a:sym typeface="Nunito"/>
              </a:defRPr>
            </a:lvl5pPr>
            <a:lvl6pPr lvl="5">
              <a:buNone/>
              <a:defRPr>
                <a:latin typeface="Nunito"/>
                <a:ea typeface="Nunito"/>
                <a:cs typeface="Nunito"/>
                <a:sym typeface="Nunito"/>
              </a:defRPr>
            </a:lvl6pPr>
            <a:lvl7pPr lvl="6">
              <a:buNone/>
              <a:defRPr>
                <a:latin typeface="Nunito"/>
                <a:ea typeface="Nunito"/>
                <a:cs typeface="Nunito"/>
                <a:sym typeface="Nunito"/>
              </a:defRPr>
            </a:lvl7pPr>
            <a:lvl8pPr lvl="7">
              <a:buNone/>
              <a:defRPr>
                <a:latin typeface="Nunito"/>
                <a:ea typeface="Nunito"/>
                <a:cs typeface="Nunito"/>
                <a:sym typeface="Nunito"/>
              </a:defRPr>
            </a:lvl8pPr>
            <a:lvl9pPr lvl="8">
              <a:buNone/>
              <a:defRPr>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9"/>
        <p:cNvGrpSpPr/>
        <p:nvPr/>
      </p:nvGrpSpPr>
      <p:grpSpPr>
        <a:xfrm>
          <a:off x="0" y="0"/>
          <a:ext cx="0" cy="0"/>
          <a:chOff x="0" y="0"/>
          <a:chExt cx="0" cy="0"/>
        </a:xfrm>
      </p:grpSpPr>
      <p:sp>
        <p:nvSpPr>
          <p:cNvPr id="150" name="Google Shape;150;p27"/>
          <p:cNvSpPr txBox="1">
            <a:spLocks noGrp="1"/>
          </p:cNvSpPr>
          <p:nvPr>
            <p:ph type="sldNum" idx="12"/>
          </p:nvPr>
        </p:nvSpPr>
        <p:spPr>
          <a:xfrm>
            <a:off x="686943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51" name="Google Shape;151;p27"/>
          <p:cNvSpPr txBox="1">
            <a:spLocks noGrp="1"/>
          </p:cNvSpPr>
          <p:nvPr>
            <p:ph type="dt" idx="10"/>
          </p:nvPr>
        </p:nvSpPr>
        <p:spPr>
          <a:xfrm>
            <a:off x="21717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Roboto Light"/>
                <a:ea typeface="Roboto Light"/>
                <a:cs typeface="Roboto Light"/>
                <a:sym typeface="Roboto Light"/>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52" name="Google Shape;152;p27"/>
          <p:cNvSpPr txBox="1">
            <a:spLocks noGrp="1"/>
          </p:cNvSpPr>
          <p:nvPr>
            <p:ph type="title"/>
          </p:nvPr>
        </p:nvSpPr>
        <p:spPr>
          <a:xfrm>
            <a:off x="222253" y="178591"/>
            <a:ext cx="7886700" cy="267300"/>
          </a:xfrm>
          <a:prstGeom prst="rect">
            <a:avLst/>
          </a:prstGeom>
          <a:noFill/>
          <a:ln>
            <a:noFill/>
          </a:ln>
        </p:spPr>
        <p:txBody>
          <a:bodyPr spcFirstLastPara="1" wrap="square" lIns="68575" tIns="68575" rIns="68575" bIns="68575" anchor="ctr" anchorCtr="0">
            <a:noAutofit/>
          </a:bodyPr>
          <a:lstStyle>
            <a:lvl1pPr marR="0" lvl="0" algn="l">
              <a:lnSpc>
                <a:spcPct val="90000"/>
              </a:lnSpc>
              <a:spcBef>
                <a:spcPts val="0"/>
              </a:spcBef>
              <a:spcAft>
                <a:spcPts val="0"/>
              </a:spcAft>
              <a:buClr>
                <a:srgbClr val="125E8B"/>
              </a:buClr>
              <a:buSzPts val="1500"/>
              <a:buFont typeface="Roboto Light"/>
              <a:buNone/>
              <a:defRPr sz="1500" b="0" i="0" u="none" strike="noStrike" cap="none">
                <a:solidFill>
                  <a:srgbClr val="125E8B"/>
                </a:solidFill>
                <a:latin typeface="Roboto Light"/>
                <a:ea typeface="Roboto Light"/>
                <a:cs typeface="Roboto Light"/>
                <a:sym typeface="Roboto Light"/>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3" name="Google Shape;153;p27"/>
          <p:cNvSpPr txBox="1">
            <a:spLocks noGrp="1"/>
          </p:cNvSpPr>
          <p:nvPr>
            <p:ph type="body" idx="1"/>
          </p:nvPr>
        </p:nvSpPr>
        <p:spPr>
          <a:xfrm>
            <a:off x="222253" y="717547"/>
            <a:ext cx="8704500" cy="3911700"/>
          </a:xfrm>
          <a:prstGeom prst="rect">
            <a:avLst/>
          </a:prstGeom>
          <a:noFill/>
          <a:ln>
            <a:noFill/>
          </a:ln>
        </p:spPr>
        <p:txBody>
          <a:bodyPr spcFirstLastPara="1" wrap="square" lIns="68575" tIns="68575" rIns="68575" bIns="68575" anchor="t" anchorCtr="0">
            <a:noAutofit/>
          </a:bodyPr>
          <a:lstStyle>
            <a:lvl1pPr marL="457200" marR="0" lvl="0" indent="-342900" algn="l">
              <a:lnSpc>
                <a:spcPct val="90000"/>
              </a:lnSpc>
              <a:spcBef>
                <a:spcPts val="800"/>
              </a:spcBef>
              <a:spcAft>
                <a:spcPts val="0"/>
              </a:spcAft>
              <a:buClr>
                <a:srgbClr val="009FEA"/>
              </a:buClr>
              <a:buSzPts val="1800"/>
              <a:buFont typeface="Arial"/>
              <a:buChar char="•"/>
              <a:defRPr sz="1800" b="0" i="0" u="none" strike="noStrike" cap="none">
                <a:solidFill>
                  <a:srgbClr val="595959"/>
                </a:solidFill>
                <a:latin typeface="Roboto Light"/>
                <a:ea typeface="Roboto Light"/>
                <a:cs typeface="Roboto Light"/>
                <a:sym typeface="Roboto Light"/>
              </a:defRPr>
            </a:lvl1pPr>
            <a:lvl2pPr marL="914400" marR="0" lvl="1" indent="-323850" algn="l">
              <a:lnSpc>
                <a:spcPct val="90000"/>
              </a:lnSpc>
              <a:spcBef>
                <a:spcPts val="400"/>
              </a:spcBef>
              <a:spcAft>
                <a:spcPts val="0"/>
              </a:spcAft>
              <a:buClr>
                <a:srgbClr val="009FEA"/>
              </a:buClr>
              <a:buSzPts val="1500"/>
              <a:buFont typeface="Arial"/>
              <a:buChar char="•"/>
              <a:defRPr sz="1500" b="0" i="0" u="none" strike="noStrike" cap="none">
                <a:solidFill>
                  <a:srgbClr val="595959"/>
                </a:solidFill>
                <a:latin typeface="Roboto Light"/>
                <a:ea typeface="Roboto Light"/>
                <a:cs typeface="Roboto Light"/>
                <a:sym typeface="Roboto Light"/>
              </a:defRPr>
            </a:lvl2pPr>
            <a:lvl3pPr marL="1371600" marR="0" lvl="2" indent="-304800" algn="l">
              <a:lnSpc>
                <a:spcPct val="90000"/>
              </a:lnSpc>
              <a:spcBef>
                <a:spcPts val="400"/>
              </a:spcBef>
              <a:spcAft>
                <a:spcPts val="0"/>
              </a:spcAft>
              <a:buClr>
                <a:srgbClr val="009FEA"/>
              </a:buClr>
              <a:buSzPts val="1200"/>
              <a:buFont typeface="Arial"/>
              <a:buChar char="•"/>
              <a:defRPr sz="1200" b="0" i="0" u="none" strike="noStrike" cap="none">
                <a:solidFill>
                  <a:srgbClr val="595959"/>
                </a:solidFill>
                <a:latin typeface="Roboto Light"/>
                <a:ea typeface="Roboto Light"/>
                <a:cs typeface="Roboto Light"/>
                <a:sym typeface="Roboto Light"/>
              </a:defRPr>
            </a:lvl3pPr>
            <a:lvl4pPr marL="1828800" marR="0" lvl="3" indent="-298450" algn="l">
              <a:lnSpc>
                <a:spcPct val="90000"/>
              </a:lnSpc>
              <a:spcBef>
                <a:spcPts val="400"/>
              </a:spcBef>
              <a:spcAft>
                <a:spcPts val="0"/>
              </a:spcAft>
              <a:buClr>
                <a:srgbClr val="009FEA"/>
              </a:buClr>
              <a:buSzPts val="1100"/>
              <a:buFont typeface="Arial"/>
              <a:buChar char="•"/>
              <a:defRPr sz="1100" b="0" i="0" u="none" strike="noStrike" cap="none">
                <a:solidFill>
                  <a:srgbClr val="595959"/>
                </a:solidFill>
                <a:latin typeface="Roboto Light"/>
                <a:ea typeface="Roboto Light"/>
                <a:cs typeface="Roboto Light"/>
                <a:sym typeface="Roboto Light"/>
              </a:defRPr>
            </a:lvl4pPr>
            <a:lvl5pPr marL="2286000" marR="0" lvl="4" indent="-285750" algn="l">
              <a:lnSpc>
                <a:spcPct val="90000"/>
              </a:lnSpc>
              <a:spcBef>
                <a:spcPts val="400"/>
              </a:spcBef>
              <a:spcAft>
                <a:spcPts val="0"/>
              </a:spcAft>
              <a:buClr>
                <a:srgbClr val="009FEA"/>
              </a:buClr>
              <a:buSzPts val="900"/>
              <a:buFont typeface="Arial"/>
              <a:buChar char="•"/>
              <a:defRPr sz="900" b="0" i="0" u="none" strike="noStrike" cap="none">
                <a:solidFill>
                  <a:srgbClr val="595959"/>
                </a:solidFill>
                <a:latin typeface="Roboto Light"/>
                <a:ea typeface="Roboto Light"/>
                <a:cs typeface="Roboto Light"/>
                <a:sym typeface="Roboto Light"/>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11708" y="744575"/>
            <a:ext cx="8520600" cy="2052600"/>
          </a:xfrm>
          <a:prstGeom prst="rect">
            <a:avLst/>
          </a:prstGeom>
        </p:spPr>
        <p:txBody>
          <a:bodyPr spcFirstLastPara="1" wrap="square" lIns="0" tIns="68575" rIns="0" bIns="6857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6" name="Google Shape;156;p2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7" name="Google Shape;15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sic Page 2">
  <p:cSld name="BLANK_3_2">
    <p:spTree>
      <p:nvGrpSpPr>
        <p:cNvPr id="1" name="Shape 158"/>
        <p:cNvGrpSpPr/>
        <p:nvPr/>
      </p:nvGrpSpPr>
      <p:grpSpPr>
        <a:xfrm>
          <a:off x="0" y="0"/>
          <a:ext cx="0" cy="0"/>
          <a:chOff x="0" y="0"/>
          <a:chExt cx="0" cy="0"/>
        </a:xfrm>
      </p:grpSpPr>
      <p:cxnSp>
        <p:nvCxnSpPr>
          <p:cNvPr id="159" name="Google Shape;159;p29"/>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160" name="Google Shape;160;p29"/>
          <p:cNvSpPr txBox="1">
            <a:spLocks noGrp="1"/>
          </p:cNvSpPr>
          <p:nvPr>
            <p:ph type="title"/>
          </p:nvPr>
        </p:nvSpPr>
        <p:spPr>
          <a:xfrm>
            <a:off x="228600" y="228600"/>
            <a:ext cx="8686800" cy="4572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400"/>
              <a:buFont typeface="Fjalla One"/>
              <a:buNone/>
              <a:defRPr sz="24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1" name="Google Shape;161;p29"/>
          <p:cNvSpPr txBox="1">
            <a:spLocks noGrp="1"/>
          </p:cNvSpPr>
          <p:nvPr>
            <p:ph type="body" idx="1"/>
          </p:nvPr>
        </p:nvSpPr>
        <p:spPr>
          <a:xfrm>
            <a:off x="228600" y="914400"/>
            <a:ext cx="8686800" cy="3657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dk1"/>
              </a:buClr>
              <a:buSzPts val="1400"/>
              <a:buFont typeface="Nunito Light"/>
              <a:buNone/>
              <a:defRPr sz="1400" b="0" i="0" u="none" strike="noStrike" cap="none">
                <a:solidFill>
                  <a:schemeClr val="dk1"/>
                </a:solidFill>
                <a:latin typeface="Nunito Light"/>
                <a:ea typeface="Nunito Light"/>
                <a:cs typeface="Nunito Light"/>
                <a:sym typeface="Nunito Light"/>
              </a:defRPr>
            </a:lvl1pPr>
            <a:lvl2pPr marL="914400" marR="0" lvl="1"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2pPr>
            <a:lvl3pPr marL="1371600" marR="0" lvl="2"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3pPr>
            <a:lvl4pPr marL="1828800" marR="0" lvl="3"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4pPr>
            <a:lvl5pPr marL="2286000" marR="0" lvl="4"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5pPr>
            <a:lvl6pPr marL="2743200" marR="0" lvl="5"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6pPr>
            <a:lvl7pPr marL="3200400" marR="0" lvl="6"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7pPr>
            <a:lvl8pPr marL="3657600" marR="0" lvl="7"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8pPr>
            <a:lvl9pPr marL="4114800" marR="0" lvl="8"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9pPr>
          </a:lstStyle>
          <a:p>
            <a:endParaRPr/>
          </a:p>
        </p:txBody>
      </p:sp>
      <p:sp>
        <p:nvSpPr>
          <p:cNvPr id="162" name="Google Shape;162;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latin typeface="Nunito Light"/>
                <a:ea typeface="Nunito Light"/>
                <a:cs typeface="Nunito Light"/>
                <a:sym typeface="Nunito Light"/>
              </a:defRPr>
            </a:lvl1pPr>
            <a:lvl2pPr lvl="1">
              <a:buNone/>
              <a:defRPr>
                <a:solidFill>
                  <a:schemeClr val="dk1"/>
                </a:solidFill>
                <a:latin typeface="Nunito Light"/>
                <a:ea typeface="Nunito Light"/>
                <a:cs typeface="Nunito Light"/>
                <a:sym typeface="Nunito Light"/>
              </a:defRPr>
            </a:lvl2pPr>
            <a:lvl3pPr lvl="2">
              <a:buNone/>
              <a:defRPr>
                <a:solidFill>
                  <a:schemeClr val="dk1"/>
                </a:solidFill>
                <a:latin typeface="Nunito Light"/>
                <a:ea typeface="Nunito Light"/>
                <a:cs typeface="Nunito Light"/>
                <a:sym typeface="Nunito Light"/>
              </a:defRPr>
            </a:lvl3pPr>
            <a:lvl4pPr lvl="3">
              <a:buNone/>
              <a:defRPr>
                <a:solidFill>
                  <a:schemeClr val="dk1"/>
                </a:solidFill>
                <a:latin typeface="Nunito Light"/>
                <a:ea typeface="Nunito Light"/>
                <a:cs typeface="Nunito Light"/>
                <a:sym typeface="Nunito Light"/>
              </a:defRPr>
            </a:lvl4pPr>
            <a:lvl5pPr lvl="4">
              <a:buNone/>
              <a:defRPr>
                <a:solidFill>
                  <a:schemeClr val="dk1"/>
                </a:solidFill>
                <a:latin typeface="Nunito Light"/>
                <a:ea typeface="Nunito Light"/>
                <a:cs typeface="Nunito Light"/>
                <a:sym typeface="Nunito Light"/>
              </a:defRPr>
            </a:lvl5pPr>
            <a:lvl6pPr lvl="5">
              <a:buNone/>
              <a:defRPr>
                <a:solidFill>
                  <a:schemeClr val="dk1"/>
                </a:solidFill>
                <a:latin typeface="Nunito Light"/>
                <a:ea typeface="Nunito Light"/>
                <a:cs typeface="Nunito Light"/>
                <a:sym typeface="Nunito Light"/>
              </a:defRPr>
            </a:lvl6pPr>
            <a:lvl7pPr lvl="6">
              <a:buNone/>
              <a:defRPr>
                <a:solidFill>
                  <a:schemeClr val="dk1"/>
                </a:solidFill>
                <a:latin typeface="Nunito Light"/>
                <a:ea typeface="Nunito Light"/>
                <a:cs typeface="Nunito Light"/>
                <a:sym typeface="Nunito Light"/>
              </a:defRPr>
            </a:lvl7pPr>
            <a:lvl8pPr lvl="7">
              <a:buNone/>
              <a:defRPr>
                <a:solidFill>
                  <a:schemeClr val="dk1"/>
                </a:solidFill>
                <a:latin typeface="Nunito Light"/>
                <a:ea typeface="Nunito Light"/>
                <a:cs typeface="Nunito Light"/>
                <a:sym typeface="Nunito Light"/>
              </a:defRPr>
            </a:lvl8pPr>
            <a:lvl9pPr lvl="8">
              <a:buNone/>
              <a:defRPr>
                <a:solidFill>
                  <a:schemeClr val="dk1"/>
                </a:solidFill>
                <a:latin typeface="Nunito Light"/>
                <a:ea typeface="Nunito Light"/>
                <a:cs typeface="Nunito Light"/>
                <a:sym typeface="Nunit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3"/>
        <p:cNvGrpSpPr/>
        <p:nvPr/>
      </p:nvGrpSpPr>
      <p:grpSpPr>
        <a:xfrm>
          <a:off x="0" y="0"/>
          <a:ext cx="0" cy="0"/>
          <a:chOff x="0" y="0"/>
          <a:chExt cx="0" cy="0"/>
        </a:xfrm>
      </p:grpSpPr>
      <p:sp>
        <p:nvSpPr>
          <p:cNvPr id="164" name="Google Shape;164;p30"/>
          <p:cNvSpPr txBox="1">
            <a:spLocks noGrp="1"/>
          </p:cNvSpPr>
          <p:nvPr>
            <p:ph type="title"/>
          </p:nvPr>
        </p:nvSpPr>
        <p:spPr>
          <a:xfrm>
            <a:off x="311700" y="445025"/>
            <a:ext cx="8520600" cy="572700"/>
          </a:xfrm>
          <a:prstGeom prst="rect">
            <a:avLst/>
          </a:prstGeom>
        </p:spPr>
        <p:txBody>
          <a:bodyPr spcFirstLastPara="1" wrap="square" lIns="0" tIns="68575" rIns="0" bIns="68575" anchor="t" anchorCtr="0">
            <a:noAutofit/>
          </a:bodyPr>
          <a:lstStyle>
            <a:lvl1pPr lvl="0">
              <a:spcBef>
                <a:spcPts val="0"/>
              </a:spcBef>
              <a:spcAft>
                <a:spcPts val="0"/>
              </a:spcAft>
              <a:buSzPts val="1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5" name="Google Shape;16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erra Green Divider">
  <p:cSld name="CUSTOM_13">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a:alphaModFix/>
          </a:blip>
          <a:srcRect t="21888" b="21888"/>
          <a:stretch/>
        </p:blipFill>
        <p:spPr>
          <a:xfrm>
            <a:off x="0" y="0"/>
            <a:ext cx="9144000" cy="5143501"/>
          </a:xfrm>
          <a:prstGeom prst="rect">
            <a:avLst/>
          </a:prstGeom>
          <a:noFill/>
          <a:ln>
            <a:noFill/>
          </a:ln>
        </p:spPr>
      </p:pic>
      <p:pic>
        <p:nvPicPr>
          <p:cNvPr id="26" name="Google Shape;26;p4"/>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27" name="Google Shape;27;p4"/>
          <p:cNvSpPr txBox="1">
            <a:spLocks noGrp="1"/>
          </p:cNvSpPr>
          <p:nvPr>
            <p:ph type="title"/>
          </p:nvPr>
        </p:nvSpPr>
        <p:spPr>
          <a:xfrm>
            <a:off x="633450" y="2106750"/>
            <a:ext cx="7877100" cy="930000"/>
          </a:xfrm>
          <a:prstGeom prst="rect">
            <a:avLst/>
          </a:prstGeom>
        </p:spPr>
        <p:txBody>
          <a:bodyPr spcFirstLastPara="1" wrap="square" lIns="0" tIns="68575" rIns="0" bIns="68575" anchor="ctr" anchorCtr="0">
            <a:noAutofit/>
          </a:bodyPr>
          <a:lstStyle>
            <a:lvl1pPr lvl="0" algn="ctr" rtl="0">
              <a:spcBef>
                <a:spcPts val="0"/>
              </a:spcBef>
              <a:spcAft>
                <a:spcPts val="0"/>
              </a:spcAft>
              <a:buClr>
                <a:schemeClr val="lt1"/>
              </a:buClr>
              <a:buSzPts val="4300"/>
              <a:buFont typeface="Literata Light"/>
              <a:buNone/>
              <a:defRPr sz="4300" i="1">
                <a:solidFill>
                  <a:schemeClr val="lt1"/>
                </a:solidFill>
                <a:latin typeface="Literata Light"/>
                <a:ea typeface="Literata Light"/>
                <a:cs typeface="Literata Light"/>
                <a:sym typeface="Literata Light"/>
              </a:defRPr>
            </a:lvl1pPr>
            <a:lvl2pPr lvl="1"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2pPr>
            <a:lvl3pPr lvl="2"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3pPr>
            <a:lvl4pPr lvl="3"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4pPr>
            <a:lvl5pPr lvl="4"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5pPr>
            <a:lvl6pPr lvl="5"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6pPr>
            <a:lvl7pPr lvl="6"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7pPr>
            <a:lvl8pPr lvl="7"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8pPr>
            <a:lvl9pPr lvl="8"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9pPr>
          </a:lstStyle>
          <a:p>
            <a:endParaRPr/>
          </a:p>
        </p:txBody>
      </p:sp>
      <p:sp>
        <p:nvSpPr>
          <p:cNvPr id="28" name="Google Shape;28;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6">
  <p:cSld name="Title and Content_9">
    <p:spTree>
      <p:nvGrpSpPr>
        <p:cNvPr id="1" name="Shape 166"/>
        <p:cNvGrpSpPr/>
        <p:nvPr/>
      </p:nvGrpSpPr>
      <p:grpSpPr>
        <a:xfrm>
          <a:off x="0" y="0"/>
          <a:ext cx="0" cy="0"/>
          <a:chOff x="0" y="0"/>
          <a:chExt cx="0" cy="0"/>
        </a:xfrm>
      </p:grpSpPr>
      <p:sp>
        <p:nvSpPr>
          <p:cNvPr id="167" name="Google Shape;167;p31"/>
          <p:cNvSpPr txBox="1">
            <a:spLocks noGrp="1"/>
          </p:cNvSpPr>
          <p:nvPr>
            <p:ph type="sldNum" idx="12"/>
          </p:nvPr>
        </p:nvSpPr>
        <p:spPr>
          <a:xfrm>
            <a:off x="686943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68" name="Google Shape;168;p31"/>
          <p:cNvSpPr txBox="1">
            <a:spLocks noGrp="1"/>
          </p:cNvSpPr>
          <p:nvPr>
            <p:ph type="dt" idx="10"/>
          </p:nvPr>
        </p:nvSpPr>
        <p:spPr>
          <a:xfrm>
            <a:off x="21717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900">
                <a:solidFill>
                  <a:srgbClr val="888888"/>
                </a:solidFill>
                <a:latin typeface="Roboto Light"/>
                <a:ea typeface="Roboto Light"/>
                <a:cs typeface="Roboto Light"/>
                <a:sym typeface="Roboto Light"/>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69" name="Google Shape;169;p31"/>
          <p:cNvSpPr txBox="1">
            <a:spLocks noGrp="1"/>
          </p:cNvSpPr>
          <p:nvPr>
            <p:ph type="title"/>
          </p:nvPr>
        </p:nvSpPr>
        <p:spPr>
          <a:xfrm>
            <a:off x="222253" y="178591"/>
            <a:ext cx="7886700" cy="2673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25E8B"/>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70" name="Google Shape;170;p31"/>
          <p:cNvSpPr txBox="1">
            <a:spLocks noGrp="1"/>
          </p:cNvSpPr>
          <p:nvPr>
            <p:ph type="body" idx="1"/>
          </p:nvPr>
        </p:nvSpPr>
        <p:spPr>
          <a:xfrm>
            <a:off x="222253" y="717547"/>
            <a:ext cx="8704500" cy="3911700"/>
          </a:xfrm>
          <a:prstGeom prst="rect">
            <a:avLst/>
          </a:prstGeom>
          <a:noFill/>
          <a:ln>
            <a:noFill/>
          </a:ln>
        </p:spPr>
        <p:txBody>
          <a:bodyPr spcFirstLastPara="1" wrap="square" lIns="68575" tIns="34275" rIns="68575" bIns="34275" anchor="t" anchorCtr="0">
            <a:noAutofit/>
          </a:bodyPr>
          <a:lstStyle>
            <a:lvl1pPr marL="457200" lvl="0" indent="-342900" algn="l">
              <a:lnSpc>
                <a:spcPct val="90000"/>
              </a:lnSpc>
              <a:spcBef>
                <a:spcPts val="800"/>
              </a:spcBef>
              <a:spcAft>
                <a:spcPts val="0"/>
              </a:spcAft>
              <a:buSzPts val="1800"/>
              <a:buChar char="•"/>
              <a:defRPr sz="1800"/>
            </a:lvl1pPr>
            <a:lvl2pPr marL="914400" lvl="1" indent="-323850" algn="l">
              <a:lnSpc>
                <a:spcPct val="90000"/>
              </a:lnSpc>
              <a:spcBef>
                <a:spcPts val="400"/>
              </a:spcBef>
              <a:spcAft>
                <a:spcPts val="0"/>
              </a:spcAft>
              <a:buSzPts val="1500"/>
              <a:buChar char="•"/>
              <a:defRPr sz="1500"/>
            </a:lvl2pPr>
            <a:lvl3pPr marL="1371600" lvl="2" indent="-304800" algn="l">
              <a:lnSpc>
                <a:spcPct val="90000"/>
              </a:lnSpc>
              <a:spcBef>
                <a:spcPts val="400"/>
              </a:spcBef>
              <a:spcAft>
                <a:spcPts val="0"/>
              </a:spcAft>
              <a:buSzPts val="1200"/>
              <a:buChar char="•"/>
              <a:defRPr sz="1200"/>
            </a:lvl3pPr>
            <a:lvl4pPr marL="1828800" lvl="3" indent="-298450" algn="l">
              <a:lnSpc>
                <a:spcPct val="90000"/>
              </a:lnSpc>
              <a:spcBef>
                <a:spcPts val="400"/>
              </a:spcBef>
              <a:spcAft>
                <a:spcPts val="0"/>
              </a:spcAft>
              <a:buSzPts val="1100"/>
              <a:buChar char="•"/>
              <a:defRPr sz="1100"/>
            </a:lvl4pPr>
            <a:lvl5pPr marL="2286000" lvl="4" indent="-285750" algn="l">
              <a:lnSpc>
                <a:spcPct val="90000"/>
              </a:lnSpc>
              <a:spcBef>
                <a:spcPts val="400"/>
              </a:spcBef>
              <a:spcAft>
                <a:spcPts val="0"/>
              </a:spcAft>
              <a:buSzPts val="900"/>
              <a:buChar char="•"/>
              <a:defRPr sz="9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with sub title and text">
  <p:cSld name="TITLE_1">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73" name="Google Shape;173;p32"/>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sic Page 2 1">
  <p:cSld name="BLANK_3_7">
    <p:spTree>
      <p:nvGrpSpPr>
        <p:cNvPr id="1" name="Shape 174"/>
        <p:cNvGrpSpPr/>
        <p:nvPr/>
      </p:nvGrpSpPr>
      <p:grpSpPr>
        <a:xfrm>
          <a:off x="0" y="0"/>
          <a:ext cx="0" cy="0"/>
          <a:chOff x="0" y="0"/>
          <a:chExt cx="0" cy="0"/>
        </a:xfrm>
      </p:grpSpPr>
      <p:cxnSp>
        <p:nvCxnSpPr>
          <p:cNvPr id="175" name="Google Shape;175;p33"/>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176" name="Google Shape;176;p33"/>
          <p:cNvSpPr txBox="1">
            <a:spLocks noGrp="1"/>
          </p:cNvSpPr>
          <p:nvPr>
            <p:ph type="title"/>
          </p:nvPr>
        </p:nvSpPr>
        <p:spPr>
          <a:xfrm>
            <a:off x="228600" y="228600"/>
            <a:ext cx="8686800" cy="4572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400"/>
              <a:buFont typeface="Fjalla One"/>
              <a:buNone/>
              <a:defRPr sz="24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77" name="Google Shape;177;p33"/>
          <p:cNvSpPr txBox="1">
            <a:spLocks noGrp="1"/>
          </p:cNvSpPr>
          <p:nvPr>
            <p:ph type="body" idx="1"/>
          </p:nvPr>
        </p:nvSpPr>
        <p:spPr>
          <a:xfrm>
            <a:off x="228600" y="914400"/>
            <a:ext cx="8686800" cy="3657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dk1"/>
              </a:buClr>
              <a:buSzPts val="1400"/>
              <a:buFont typeface="Nunito Light"/>
              <a:buNone/>
              <a:defRPr sz="1400" b="0" i="0" u="none" strike="noStrike" cap="none">
                <a:solidFill>
                  <a:schemeClr val="dk1"/>
                </a:solidFill>
                <a:latin typeface="Nunito Light"/>
                <a:ea typeface="Nunito Light"/>
                <a:cs typeface="Nunito Light"/>
                <a:sym typeface="Nunito Light"/>
              </a:defRPr>
            </a:lvl1pPr>
            <a:lvl2pPr marL="914400" marR="0" lvl="1"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2pPr>
            <a:lvl3pPr marL="1371600" marR="0" lvl="2"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3pPr>
            <a:lvl4pPr marL="1828800" marR="0" lvl="3"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4pPr>
            <a:lvl5pPr marL="2286000" marR="0" lvl="4"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5pPr>
            <a:lvl6pPr marL="2743200" marR="0" lvl="5"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6pPr>
            <a:lvl7pPr marL="3200400" marR="0" lvl="6"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7pPr>
            <a:lvl8pPr marL="3657600" marR="0" lvl="7"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8pPr>
            <a:lvl9pPr marL="4114800" marR="0" lvl="8"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_4">
  <p:cSld name="BLANK_4">
    <p:spTree>
      <p:nvGrpSpPr>
        <p:cNvPr id="1" name="Shape 178"/>
        <p:cNvGrpSpPr/>
        <p:nvPr/>
      </p:nvGrpSpPr>
      <p:grpSpPr>
        <a:xfrm>
          <a:off x="0" y="0"/>
          <a:ext cx="0" cy="0"/>
          <a:chOff x="0" y="0"/>
          <a:chExt cx="0" cy="0"/>
        </a:xfrm>
      </p:grpSpPr>
      <p:sp>
        <p:nvSpPr>
          <p:cNvPr id="179" name="Google Shape;17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Slide no Logo 1">
  <p:cSld name="BLANK_5">
    <p:spTree>
      <p:nvGrpSpPr>
        <p:cNvPr id="1" name="Shape 180"/>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with sub title and text 1">
  <p:cSld name="TITLE_2">
    <p:spTree>
      <p:nvGrpSpPr>
        <p:cNvPr id="1" name="Shape 181"/>
        <p:cNvGrpSpPr/>
        <p:nvPr/>
      </p:nvGrpSpPr>
      <p:grpSpPr>
        <a:xfrm>
          <a:off x="0" y="0"/>
          <a:ext cx="0" cy="0"/>
          <a:chOff x="0" y="0"/>
          <a:chExt cx="0" cy="0"/>
        </a:xfrm>
      </p:grpSpPr>
      <p:sp>
        <p:nvSpPr>
          <p:cNvPr id="182" name="Google Shape;182;p36"/>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83" name="Google Shape;183;p36"/>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with sub title and text 2">
  <p:cSld name="TITLE_3">
    <p:spTree>
      <p:nvGrpSpPr>
        <p:cNvPr id="1" name="Shape 184"/>
        <p:cNvGrpSpPr/>
        <p:nvPr/>
      </p:nvGrpSpPr>
      <p:grpSpPr>
        <a:xfrm>
          <a:off x="0" y="0"/>
          <a:ext cx="0" cy="0"/>
          <a:chOff x="0" y="0"/>
          <a:chExt cx="0" cy="0"/>
        </a:xfrm>
      </p:grpSpPr>
      <p:sp>
        <p:nvSpPr>
          <p:cNvPr id="185" name="Google Shape;185;p37"/>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86" name="Google Shape;186;p37"/>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p3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93" name="Google Shape;193;p3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94" name="Google Shape;19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5"/>
        <p:cNvGrpSpPr/>
        <p:nvPr/>
      </p:nvGrpSpPr>
      <p:grpSpPr>
        <a:xfrm>
          <a:off x="0" y="0"/>
          <a:ext cx="0" cy="0"/>
          <a:chOff x="0" y="0"/>
          <a:chExt cx="0" cy="0"/>
        </a:xfrm>
      </p:grpSpPr>
      <p:sp>
        <p:nvSpPr>
          <p:cNvPr id="196" name="Google Shape;196;p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7" name="Google Shape;197;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8"/>
        <p:cNvGrpSpPr/>
        <p:nvPr/>
      </p:nvGrpSpPr>
      <p:grpSpPr>
        <a:xfrm>
          <a:off x="0" y="0"/>
          <a:ext cx="0" cy="0"/>
          <a:chOff x="0" y="0"/>
          <a:chExt cx="0" cy="0"/>
        </a:xfrm>
      </p:grpSpPr>
      <p:sp>
        <p:nvSpPr>
          <p:cNvPr id="199" name="Google Shape;199;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0" name="Google Shape;200;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1" name="Google Shape;201;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untry Blue Divider">
  <p:cSld name="CUSTOM_14">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t="21888" b="21888"/>
          <a:stretch/>
        </p:blipFill>
        <p:spPr>
          <a:xfrm>
            <a:off x="0" y="0"/>
            <a:ext cx="9144000" cy="5143501"/>
          </a:xfrm>
          <a:prstGeom prst="rect">
            <a:avLst/>
          </a:prstGeom>
          <a:noFill/>
          <a:ln>
            <a:noFill/>
          </a:ln>
        </p:spPr>
      </p:pic>
      <p:pic>
        <p:nvPicPr>
          <p:cNvPr id="31" name="Google Shape;31;p5"/>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32" name="Google Shape;32;p5"/>
          <p:cNvSpPr txBox="1">
            <a:spLocks noGrp="1"/>
          </p:cNvSpPr>
          <p:nvPr>
            <p:ph type="title"/>
          </p:nvPr>
        </p:nvSpPr>
        <p:spPr>
          <a:xfrm>
            <a:off x="633450" y="2106750"/>
            <a:ext cx="7877100" cy="930000"/>
          </a:xfrm>
          <a:prstGeom prst="rect">
            <a:avLst/>
          </a:prstGeom>
        </p:spPr>
        <p:txBody>
          <a:bodyPr spcFirstLastPara="1" wrap="square" lIns="0" tIns="68575" rIns="0" bIns="68575" anchor="ctr" anchorCtr="0">
            <a:noAutofit/>
          </a:bodyPr>
          <a:lstStyle>
            <a:lvl1pPr lvl="0" algn="ctr" rtl="0">
              <a:spcBef>
                <a:spcPts val="0"/>
              </a:spcBef>
              <a:spcAft>
                <a:spcPts val="0"/>
              </a:spcAft>
              <a:buClr>
                <a:schemeClr val="lt1"/>
              </a:buClr>
              <a:buSzPts val="4300"/>
              <a:buFont typeface="Literata Light"/>
              <a:buNone/>
              <a:defRPr sz="4300" i="1">
                <a:solidFill>
                  <a:schemeClr val="lt1"/>
                </a:solidFill>
                <a:latin typeface="Literata Light"/>
                <a:ea typeface="Literata Light"/>
                <a:cs typeface="Literata Light"/>
                <a:sym typeface="Literata Light"/>
              </a:defRPr>
            </a:lvl1pPr>
            <a:lvl2pPr lvl="1"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2pPr>
            <a:lvl3pPr lvl="2"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3pPr>
            <a:lvl4pPr lvl="3"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4pPr>
            <a:lvl5pPr lvl="4"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5pPr>
            <a:lvl6pPr lvl="5"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6pPr>
            <a:lvl7pPr lvl="6"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7pPr>
            <a:lvl8pPr lvl="7"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8pPr>
            <a:lvl9pPr lvl="8"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9pPr>
          </a:lstStyle>
          <a:p>
            <a:endParaRPr/>
          </a:p>
        </p:txBody>
      </p:sp>
      <p:sp>
        <p:nvSpPr>
          <p:cNvPr id="33" name="Google Shape;33;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2"/>
        <p:cNvGrpSpPr/>
        <p:nvPr/>
      </p:nvGrpSpPr>
      <p:grpSpPr>
        <a:xfrm>
          <a:off x="0" y="0"/>
          <a:ext cx="0" cy="0"/>
          <a:chOff x="0" y="0"/>
          <a:chExt cx="0" cy="0"/>
        </a:xfrm>
      </p:grpSpPr>
      <p:sp>
        <p:nvSpPr>
          <p:cNvPr id="203" name="Google Shape;203;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4" name="Google Shape;204;p4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5" name="Google Shape;205;p4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6" name="Google Shape;206;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7"/>
        <p:cNvGrpSpPr/>
        <p:nvPr/>
      </p:nvGrpSpPr>
      <p:grpSpPr>
        <a:xfrm>
          <a:off x="0" y="0"/>
          <a:ext cx="0" cy="0"/>
          <a:chOff x="0" y="0"/>
          <a:chExt cx="0" cy="0"/>
        </a:xfrm>
      </p:grpSpPr>
      <p:sp>
        <p:nvSpPr>
          <p:cNvPr id="208" name="Google Shape;208;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9" name="Google Shape;209;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0"/>
        <p:cNvGrpSpPr/>
        <p:nvPr/>
      </p:nvGrpSpPr>
      <p:grpSpPr>
        <a:xfrm>
          <a:off x="0" y="0"/>
          <a:ext cx="0" cy="0"/>
          <a:chOff x="0" y="0"/>
          <a:chExt cx="0" cy="0"/>
        </a:xfrm>
      </p:grpSpPr>
      <p:sp>
        <p:nvSpPr>
          <p:cNvPr id="211" name="Google Shape;211;p4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12" name="Google Shape;212;p4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3" name="Google Shape;213;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4"/>
        <p:cNvGrpSpPr/>
        <p:nvPr/>
      </p:nvGrpSpPr>
      <p:grpSpPr>
        <a:xfrm>
          <a:off x="0" y="0"/>
          <a:ext cx="0" cy="0"/>
          <a:chOff x="0" y="0"/>
          <a:chExt cx="0" cy="0"/>
        </a:xfrm>
      </p:grpSpPr>
      <p:sp>
        <p:nvSpPr>
          <p:cNvPr id="215" name="Google Shape;215;p4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16" name="Google Shape;216;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7"/>
        <p:cNvGrpSpPr/>
        <p:nvPr/>
      </p:nvGrpSpPr>
      <p:grpSpPr>
        <a:xfrm>
          <a:off x="0" y="0"/>
          <a:ext cx="0" cy="0"/>
          <a:chOff x="0" y="0"/>
          <a:chExt cx="0" cy="0"/>
        </a:xfrm>
      </p:grpSpPr>
      <p:sp>
        <p:nvSpPr>
          <p:cNvPr id="218" name="Google Shape;218;p4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0" name="Google Shape;220;p4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21" name="Google Shape;221;p4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2" name="Google Shape;222;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3"/>
        <p:cNvGrpSpPr/>
        <p:nvPr/>
      </p:nvGrpSpPr>
      <p:grpSpPr>
        <a:xfrm>
          <a:off x="0" y="0"/>
          <a:ext cx="0" cy="0"/>
          <a:chOff x="0" y="0"/>
          <a:chExt cx="0" cy="0"/>
        </a:xfrm>
      </p:grpSpPr>
      <p:sp>
        <p:nvSpPr>
          <p:cNvPr id="224" name="Google Shape;224;p4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225" name="Google Shape;225;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6"/>
        <p:cNvGrpSpPr/>
        <p:nvPr/>
      </p:nvGrpSpPr>
      <p:grpSpPr>
        <a:xfrm>
          <a:off x="0" y="0"/>
          <a:ext cx="0" cy="0"/>
          <a:chOff x="0" y="0"/>
          <a:chExt cx="0" cy="0"/>
        </a:xfrm>
      </p:grpSpPr>
      <p:sp>
        <p:nvSpPr>
          <p:cNvPr id="227" name="Google Shape;227;p4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28" name="Google Shape;228;p4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229" name="Google Shape;229;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
        <p:cNvGrpSpPr/>
        <p:nvPr/>
      </p:nvGrpSpPr>
      <p:grpSpPr>
        <a:xfrm>
          <a:off x="0" y="0"/>
          <a:ext cx="0" cy="0"/>
          <a:chOff x="0" y="0"/>
          <a:chExt cx="0" cy="0"/>
        </a:xfrm>
      </p:grpSpPr>
      <p:sp>
        <p:nvSpPr>
          <p:cNvPr id="231" name="Google Shape;231;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ierra Green Divider">
  <p:cSld name="CUSTOM_13">
    <p:spTree>
      <p:nvGrpSpPr>
        <p:cNvPr id="1" name="Shape 232"/>
        <p:cNvGrpSpPr/>
        <p:nvPr/>
      </p:nvGrpSpPr>
      <p:grpSpPr>
        <a:xfrm>
          <a:off x="0" y="0"/>
          <a:ext cx="0" cy="0"/>
          <a:chOff x="0" y="0"/>
          <a:chExt cx="0" cy="0"/>
        </a:xfrm>
      </p:grpSpPr>
      <p:pic>
        <p:nvPicPr>
          <p:cNvPr id="233" name="Google Shape;233;p50"/>
          <p:cNvPicPr preferRelativeResize="0"/>
          <p:nvPr/>
        </p:nvPicPr>
        <p:blipFill rotWithShape="1">
          <a:blip r:embed="rId2">
            <a:alphaModFix/>
          </a:blip>
          <a:srcRect t="21888" b="21888"/>
          <a:stretch/>
        </p:blipFill>
        <p:spPr>
          <a:xfrm>
            <a:off x="0" y="0"/>
            <a:ext cx="9144000" cy="5143501"/>
          </a:xfrm>
          <a:prstGeom prst="rect">
            <a:avLst/>
          </a:prstGeom>
          <a:noFill/>
          <a:ln>
            <a:noFill/>
          </a:ln>
        </p:spPr>
      </p:pic>
      <p:pic>
        <p:nvPicPr>
          <p:cNvPr id="234" name="Google Shape;234;p50"/>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235" name="Google Shape;235;p50"/>
          <p:cNvSpPr txBox="1">
            <a:spLocks noGrp="1"/>
          </p:cNvSpPr>
          <p:nvPr>
            <p:ph type="title"/>
          </p:nvPr>
        </p:nvSpPr>
        <p:spPr>
          <a:xfrm>
            <a:off x="633450" y="2106750"/>
            <a:ext cx="7877100" cy="930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4300"/>
              <a:buFont typeface="Literata Light"/>
              <a:buNone/>
              <a:defRPr sz="4300" i="1">
                <a:solidFill>
                  <a:schemeClr val="lt1"/>
                </a:solidFill>
                <a:latin typeface="Literata Light"/>
                <a:ea typeface="Literata Light"/>
                <a:cs typeface="Literata Light"/>
                <a:sym typeface="Literata Light"/>
              </a:defRPr>
            </a:lvl1pPr>
            <a:lvl2pPr lvl="1">
              <a:spcBef>
                <a:spcPts val="0"/>
              </a:spcBef>
              <a:spcAft>
                <a:spcPts val="0"/>
              </a:spcAft>
              <a:buClr>
                <a:schemeClr val="lt1"/>
              </a:buClr>
              <a:buSzPts val="2800"/>
              <a:buFont typeface="Literata Light"/>
              <a:buNone/>
              <a:defRPr i="1">
                <a:solidFill>
                  <a:schemeClr val="lt1"/>
                </a:solidFill>
                <a:latin typeface="Literata Light"/>
                <a:ea typeface="Literata Light"/>
                <a:cs typeface="Literata Light"/>
                <a:sym typeface="Literata Light"/>
              </a:defRPr>
            </a:lvl2pPr>
            <a:lvl3pPr lvl="2">
              <a:spcBef>
                <a:spcPts val="0"/>
              </a:spcBef>
              <a:spcAft>
                <a:spcPts val="0"/>
              </a:spcAft>
              <a:buClr>
                <a:schemeClr val="lt1"/>
              </a:buClr>
              <a:buSzPts val="2800"/>
              <a:buFont typeface="Literata Light"/>
              <a:buNone/>
              <a:defRPr i="1">
                <a:solidFill>
                  <a:schemeClr val="lt1"/>
                </a:solidFill>
                <a:latin typeface="Literata Light"/>
                <a:ea typeface="Literata Light"/>
                <a:cs typeface="Literata Light"/>
                <a:sym typeface="Literata Light"/>
              </a:defRPr>
            </a:lvl3pPr>
            <a:lvl4pPr lvl="3">
              <a:spcBef>
                <a:spcPts val="0"/>
              </a:spcBef>
              <a:spcAft>
                <a:spcPts val="0"/>
              </a:spcAft>
              <a:buClr>
                <a:schemeClr val="lt1"/>
              </a:buClr>
              <a:buSzPts val="2800"/>
              <a:buFont typeface="Literata Light"/>
              <a:buNone/>
              <a:defRPr i="1">
                <a:solidFill>
                  <a:schemeClr val="lt1"/>
                </a:solidFill>
                <a:latin typeface="Literata Light"/>
                <a:ea typeface="Literata Light"/>
                <a:cs typeface="Literata Light"/>
                <a:sym typeface="Literata Light"/>
              </a:defRPr>
            </a:lvl4pPr>
            <a:lvl5pPr lvl="4">
              <a:spcBef>
                <a:spcPts val="0"/>
              </a:spcBef>
              <a:spcAft>
                <a:spcPts val="0"/>
              </a:spcAft>
              <a:buClr>
                <a:schemeClr val="lt1"/>
              </a:buClr>
              <a:buSzPts val="2800"/>
              <a:buFont typeface="Literata Light"/>
              <a:buNone/>
              <a:defRPr i="1">
                <a:solidFill>
                  <a:schemeClr val="lt1"/>
                </a:solidFill>
                <a:latin typeface="Literata Light"/>
                <a:ea typeface="Literata Light"/>
                <a:cs typeface="Literata Light"/>
                <a:sym typeface="Literata Light"/>
              </a:defRPr>
            </a:lvl5pPr>
            <a:lvl6pPr lvl="5">
              <a:spcBef>
                <a:spcPts val="0"/>
              </a:spcBef>
              <a:spcAft>
                <a:spcPts val="0"/>
              </a:spcAft>
              <a:buClr>
                <a:schemeClr val="lt1"/>
              </a:buClr>
              <a:buSzPts val="2800"/>
              <a:buFont typeface="Literata Light"/>
              <a:buNone/>
              <a:defRPr i="1">
                <a:solidFill>
                  <a:schemeClr val="lt1"/>
                </a:solidFill>
                <a:latin typeface="Literata Light"/>
                <a:ea typeface="Literata Light"/>
                <a:cs typeface="Literata Light"/>
                <a:sym typeface="Literata Light"/>
              </a:defRPr>
            </a:lvl6pPr>
            <a:lvl7pPr lvl="6">
              <a:spcBef>
                <a:spcPts val="0"/>
              </a:spcBef>
              <a:spcAft>
                <a:spcPts val="0"/>
              </a:spcAft>
              <a:buClr>
                <a:schemeClr val="lt1"/>
              </a:buClr>
              <a:buSzPts val="2800"/>
              <a:buFont typeface="Literata Light"/>
              <a:buNone/>
              <a:defRPr i="1">
                <a:solidFill>
                  <a:schemeClr val="lt1"/>
                </a:solidFill>
                <a:latin typeface="Literata Light"/>
                <a:ea typeface="Literata Light"/>
                <a:cs typeface="Literata Light"/>
                <a:sym typeface="Literata Light"/>
              </a:defRPr>
            </a:lvl7pPr>
            <a:lvl8pPr lvl="7">
              <a:spcBef>
                <a:spcPts val="0"/>
              </a:spcBef>
              <a:spcAft>
                <a:spcPts val="0"/>
              </a:spcAft>
              <a:buClr>
                <a:schemeClr val="lt1"/>
              </a:buClr>
              <a:buSzPts val="2800"/>
              <a:buFont typeface="Literata Light"/>
              <a:buNone/>
              <a:defRPr i="1">
                <a:solidFill>
                  <a:schemeClr val="lt1"/>
                </a:solidFill>
                <a:latin typeface="Literata Light"/>
                <a:ea typeface="Literata Light"/>
                <a:cs typeface="Literata Light"/>
                <a:sym typeface="Literata Light"/>
              </a:defRPr>
            </a:lvl8pPr>
            <a:lvl9pPr lvl="8">
              <a:spcBef>
                <a:spcPts val="0"/>
              </a:spcBef>
              <a:spcAft>
                <a:spcPts val="0"/>
              </a:spcAft>
              <a:buClr>
                <a:schemeClr val="lt1"/>
              </a:buClr>
              <a:buSzPts val="2800"/>
              <a:buFont typeface="Literata Light"/>
              <a:buNone/>
              <a:defRPr i="1">
                <a:solidFill>
                  <a:schemeClr val="lt1"/>
                </a:solidFill>
                <a:latin typeface="Literata Light"/>
                <a:ea typeface="Literata Light"/>
                <a:cs typeface="Literata Light"/>
                <a:sym typeface="Literata Light"/>
              </a:defRPr>
            </a:lvl9pPr>
          </a:lstStyle>
          <a:p>
            <a:endParaRPr/>
          </a:p>
        </p:txBody>
      </p:sp>
      <p:sp>
        <p:nvSpPr>
          <p:cNvPr id="236" name="Google Shape;236;p50"/>
          <p:cNvSpPr txBox="1"/>
          <p:nvPr/>
        </p:nvSpPr>
        <p:spPr>
          <a:xfrm>
            <a:off x="228600" y="4810775"/>
            <a:ext cx="34098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All Staff Retreat 2026 |  </a:t>
            </a:r>
            <a:r>
              <a:rPr lang="en" sz="900">
                <a:solidFill>
                  <a:schemeClr val="lt1"/>
                </a:solidFill>
                <a:latin typeface="IBM Plex Sans"/>
                <a:ea typeface="IBM Plex Sans"/>
                <a:cs typeface="IBM Plex Sans"/>
                <a:sym typeface="IBM Plex Sans"/>
              </a:rPr>
              <a:t>Confidential - Do Not Distribute</a:t>
            </a:r>
            <a:endParaRPr sz="900" i="1">
              <a:solidFill>
                <a:schemeClr val="lt1"/>
              </a:solidFill>
              <a:latin typeface="Literata Medium"/>
              <a:ea typeface="Literata Medium"/>
              <a:cs typeface="Literata Medium"/>
              <a:sym typeface="Literata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sic Page 3">
  <p:cSld name="BLANK_3_7">
    <p:spTree>
      <p:nvGrpSpPr>
        <p:cNvPr id="1" name="Shape 237"/>
        <p:cNvGrpSpPr/>
        <p:nvPr/>
      </p:nvGrpSpPr>
      <p:grpSpPr>
        <a:xfrm>
          <a:off x="0" y="0"/>
          <a:ext cx="0" cy="0"/>
          <a:chOff x="0" y="0"/>
          <a:chExt cx="0" cy="0"/>
        </a:xfrm>
      </p:grpSpPr>
      <p:sp>
        <p:nvSpPr>
          <p:cNvPr id="238" name="Google Shape;238;p51"/>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39" name="Google Shape;239;p51"/>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40" name="Google Shape;240;p51"/>
          <p:cNvSpPr txBox="1">
            <a:spLocks noGrp="1"/>
          </p:cNvSpPr>
          <p:nvPr>
            <p:ph type="body" idx="1"/>
          </p:nvPr>
        </p:nvSpPr>
        <p:spPr>
          <a:xfrm>
            <a:off x="228600" y="1076325"/>
            <a:ext cx="8620200" cy="3357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ledade Blue Divider">
  <p:cSld name="CUSTOM_15">
    <p:spTree>
      <p:nvGrpSpPr>
        <p:cNvPr id="1" name="Shape 34"/>
        <p:cNvGrpSpPr/>
        <p:nvPr/>
      </p:nvGrpSpPr>
      <p:grpSpPr>
        <a:xfrm>
          <a:off x="0" y="0"/>
          <a:ext cx="0" cy="0"/>
          <a:chOff x="0" y="0"/>
          <a:chExt cx="0" cy="0"/>
        </a:xfrm>
      </p:grpSpPr>
      <p:pic>
        <p:nvPicPr>
          <p:cNvPr id="35" name="Google Shape;35;p6"/>
          <p:cNvPicPr preferRelativeResize="0"/>
          <p:nvPr/>
        </p:nvPicPr>
        <p:blipFill rotWithShape="1">
          <a:blip r:embed="rId2">
            <a:alphaModFix/>
          </a:blip>
          <a:srcRect l="6529" t="3961" r="6529" b="47134"/>
          <a:stretch/>
        </p:blipFill>
        <p:spPr>
          <a:xfrm>
            <a:off x="0" y="0"/>
            <a:ext cx="9144003" cy="5143501"/>
          </a:xfrm>
          <a:prstGeom prst="rect">
            <a:avLst/>
          </a:prstGeom>
          <a:noFill/>
          <a:ln>
            <a:noFill/>
          </a:ln>
        </p:spPr>
      </p:pic>
      <p:pic>
        <p:nvPicPr>
          <p:cNvPr id="36" name="Google Shape;36;p6"/>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37" name="Google Shape;37;p6"/>
          <p:cNvSpPr txBox="1">
            <a:spLocks noGrp="1"/>
          </p:cNvSpPr>
          <p:nvPr>
            <p:ph type="title"/>
          </p:nvPr>
        </p:nvSpPr>
        <p:spPr>
          <a:xfrm>
            <a:off x="633450" y="2106750"/>
            <a:ext cx="7877100" cy="930000"/>
          </a:xfrm>
          <a:prstGeom prst="rect">
            <a:avLst/>
          </a:prstGeom>
        </p:spPr>
        <p:txBody>
          <a:bodyPr spcFirstLastPara="1" wrap="square" lIns="0" tIns="68575" rIns="0" bIns="68575" anchor="ctr" anchorCtr="0">
            <a:noAutofit/>
          </a:bodyPr>
          <a:lstStyle>
            <a:lvl1pPr lvl="0" algn="ctr" rtl="0">
              <a:spcBef>
                <a:spcPts val="0"/>
              </a:spcBef>
              <a:spcAft>
                <a:spcPts val="0"/>
              </a:spcAft>
              <a:buClr>
                <a:schemeClr val="lt1"/>
              </a:buClr>
              <a:buSzPts val="4300"/>
              <a:buFont typeface="Literata Light"/>
              <a:buNone/>
              <a:defRPr sz="4300" i="1">
                <a:solidFill>
                  <a:schemeClr val="lt1"/>
                </a:solidFill>
                <a:latin typeface="Literata Light"/>
                <a:ea typeface="Literata Light"/>
                <a:cs typeface="Literata Light"/>
                <a:sym typeface="Literata Light"/>
              </a:defRPr>
            </a:lvl1pPr>
            <a:lvl2pPr lvl="1"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2pPr>
            <a:lvl3pPr lvl="2"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3pPr>
            <a:lvl4pPr lvl="3"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4pPr>
            <a:lvl5pPr lvl="4"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5pPr>
            <a:lvl6pPr lvl="5"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6pPr>
            <a:lvl7pPr lvl="6"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7pPr>
            <a:lvl8pPr lvl="7"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8pPr>
            <a:lvl9pPr lvl="8" rtl="0">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9pPr>
          </a:lstStyle>
          <a:p>
            <a:endParaRPr/>
          </a:p>
        </p:txBody>
      </p:sp>
      <p:sp>
        <p:nvSpPr>
          <p:cNvPr id="38" name="Google Shape;38;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range Divider">
  <p:cSld name="CUSTOM_11">
    <p:spTree>
      <p:nvGrpSpPr>
        <p:cNvPr id="1" name="Shape 241"/>
        <p:cNvGrpSpPr/>
        <p:nvPr/>
      </p:nvGrpSpPr>
      <p:grpSpPr>
        <a:xfrm>
          <a:off x="0" y="0"/>
          <a:ext cx="0" cy="0"/>
          <a:chOff x="0" y="0"/>
          <a:chExt cx="0" cy="0"/>
        </a:xfrm>
      </p:grpSpPr>
      <p:pic>
        <p:nvPicPr>
          <p:cNvPr id="242" name="Google Shape;242;p52"/>
          <p:cNvPicPr preferRelativeResize="0"/>
          <p:nvPr/>
        </p:nvPicPr>
        <p:blipFill rotWithShape="1">
          <a:blip r:embed="rId2">
            <a:alphaModFix/>
          </a:blip>
          <a:srcRect t="21888" b="21888"/>
          <a:stretch/>
        </p:blipFill>
        <p:spPr>
          <a:xfrm>
            <a:off x="0" y="0"/>
            <a:ext cx="9144000" cy="5143501"/>
          </a:xfrm>
          <a:prstGeom prst="rect">
            <a:avLst/>
          </a:prstGeom>
          <a:noFill/>
          <a:ln>
            <a:noFill/>
          </a:ln>
        </p:spPr>
      </p:pic>
      <p:pic>
        <p:nvPicPr>
          <p:cNvPr id="243" name="Google Shape;243;p52"/>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244" name="Google Shape;244;p52"/>
          <p:cNvSpPr txBox="1">
            <a:spLocks noGrp="1"/>
          </p:cNvSpPr>
          <p:nvPr>
            <p:ph type="title"/>
          </p:nvPr>
        </p:nvSpPr>
        <p:spPr>
          <a:xfrm>
            <a:off x="633450" y="2106750"/>
            <a:ext cx="7877100" cy="930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4300"/>
              <a:buFont typeface="Literata Light"/>
              <a:buNone/>
              <a:defRPr sz="4300" i="1">
                <a:solidFill>
                  <a:schemeClr val="dk2"/>
                </a:solidFill>
                <a:latin typeface="Literata Light"/>
                <a:ea typeface="Literata Light"/>
                <a:cs typeface="Literata Light"/>
                <a:sym typeface="Literata L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5" name="Google Shape;245;p52"/>
          <p:cNvSpPr txBox="1"/>
          <p:nvPr/>
        </p:nvSpPr>
        <p:spPr>
          <a:xfrm>
            <a:off x="228600" y="4810775"/>
            <a:ext cx="34098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rgbClr val="4D85E9"/>
                </a:solidFill>
                <a:latin typeface="Literata Medium"/>
                <a:ea typeface="Literata Medium"/>
                <a:cs typeface="Literata Medium"/>
                <a:sym typeface="Literata Medium"/>
              </a:rPr>
              <a:t>Aledade All Staff Retreat 2026 |  </a:t>
            </a:r>
            <a:r>
              <a:rPr lang="en" sz="900">
                <a:solidFill>
                  <a:srgbClr val="4D85E9"/>
                </a:solidFill>
                <a:latin typeface="IBM Plex Sans"/>
                <a:ea typeface="IBM Plex Sans"/>
                <a:cs typeface="IBM Plex Sans"/>
                <a:sym typeface="IBM Plex Sans"/>
              </a:rPr>
              <a:t>Confidential - Do Not Distribute</a:t>
            </a:r>
            <a:endParaRPr sz="900" i="1">
              <a:solidFill>
                <a:srgbClr val="4D85E9"/>
              </a:solidFill>
              <a:latin typeface="Literata Medium"/>
              <a:ea typeface="Literata Medium"/>
              <a:cs typeface="Literata Medium"/>
              <a:sym typeface="Literata Medium"/>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sic Page">
  <p:cSld name="BLANK_3_8">
    <p:spTree>
      <p:nvGrpSpPr>
        <p:cNvPr id="1" name="Shape 246"/>
        <p:cNvGrpSpPr/>
        <p:nvPr/>
      </p:nvGrpSpPr>
      <p:grpSpPr>
        <a:xfrm>
          <a:off x="0" y="0"/>
          <a:ext cx="0" cy="0"/>
          <a:chOff x="0" y="0"/>
          <a:chExt cx="0" cy="0"/>
        </a:xfrm>
      </p:grpSpPr>
      <p:sp>
        <p:nvSpPr>
          <p:cNvPr id="247" name="Google Shape;247;p53"/>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48" name="Google Shape;248;p53"/>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49" name="Google Shape;249;p53"/>
          <p:cNvSpPr txBox="1">
            <a:spLocks noGrp="1"/>
          </p:cNvSpPr>
          <p:nvPr>
            <p:ph type="body" idx="1"/>
          </p:nvPr>
        </p:nvSpPr>
        <p:spPr>
          <a:xfrm>
            <a:off x="228600" y="1076325"/>
            <a:ext cx="8620200" cy="3357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sic Page 1">
  <p:cSld name="BLANK_3_9">
    <p:spTree>
      <p:nvGrpSpPr>
        <p:cNvPr id="1" name="Shape 250"/>
        <p:cNvGrpSpPr/>
        <p:nvPr/>
      </p:nvGrpSpPr>
      <p:grpSpPr>
        <a:xfrm>
          <a:off x="0" y="0"/>
          <a:ext cx="0" cy="0"/>
          <a:chOff x="0" y="0"/>
          <a:chExt cx="0" cy="0"/>
        </a:xfrm>
      </p:grpSpPr>
      <p:sp>
        <p:nvSpPr>
          <p:cNvPr id="251" name="Google Shape;251;p54"/>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2" name="Google Shape;252;p54"/>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3" name="Google Shape;253;p54"/>
          <p:cNvSpPr txBox="1">
            <a:spLocks noGrp="1"/>
          </p:cNvSpPr>
          <p:nvPr>
            <p:ph type="body" idx="1"/>
          </p:nvPr>
        </p:nvSpPr>
        <p:spPr>
          <a:xfrm>
            <a:off x="228600" y="1076325"/>
            <a:ext cx="8620200" cy="3357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p:cSld name="BLANK_3_1_1">
    <p:spTree>
      <p:nvGrpSpPr>
        <p:cNvPr id="1" name="Shape 262"/>
        <p:cNvGrpSpPr/>
        <p:nvPr/>
      </p:nvGrpSpPr>
      <p:grpSpPr>
        <a:xfrm>
          <a:off x="0" y="0"/>
          <a:ext cx="0" cy="0"/>
          <a:chOff x="0" y="0"/>
          <a:chExt cx="0" cy="0"/>
        </a:xfrm>
      </p:grpSpPr>
      <p:pic>
        <p:nvPicPr>
          <p:cNvPr id="263" name="Google Shape;263;p56"/>
          <p:cNvPicPr preferRelativeResize="0"/>
          <p:nvPr/>
        </p:nvPicPr>
        <p:blipFill rotWithShape="1">
          <a:blip r:embed="rId2">
            <a:alphaModFix/>
          </a:blip>
          <a:srcRect/>
          <a:stretch/>
        </p:blipFill>
        <p:spPr>
          <a:xfrm>
            <a:off x="0" y="0"/>
            <a:ext cx="9144003" cy="5143501"/>
          </a:xfrm>
          <a:prstGeom prst="rect">
            <a:avLst/>
          </a:prstGeom>
          <a:noFill/>
          <a:ln>
            <a:noFill/>
          </a:ln>
        </p:spPr>
      </p:pic>
      <p:pic>
        <p:nvPicPr>
          <p:cNvPr id="264" name="Google Shape;264;p56"/>
          <p:cNvPicPr preferRelativeResize="0"/>
          <p:nvPr/>
        </p:nvPicPr>
        <p:blipFill>
          <a:blip r:embed="rId3">
            <a:alphaModFix/>
          </a:blip>
          <a:stretch>
            <a:fillRect/>
          </a:stretch>
        </p:blipFill>
        <p:spPr>
          <a:xfrm>
            <a:off x="6287875" y="4207200"/>
            <a:ext cx="2398926" cy="479100"/>
          </a:xfrm>
          <a:prstGeom prst="rect">
            <a:avLst/>
          </a:prstGeom>
          <a:noFill/>
          <a:ln>
            <a:noFill/>
          </a:ln>
        </p:spPr>
      </p:pic>
      <p:sp>
        <p:nvSpPr>
          <p:cNvPr id="265" name="Google Shape;265;p56"/>
          <p:cNvSpPr txBox="1">
            <a:spLocks noGrp="1"/>
          </p:cNvSpPr>
          <p:nvPr>
            <p:ph type="title"/>
          </p:nvPr>
        </p:nvSpPr>
        <p:spPr>
          <a:xfrm>
            <a:off x="508325" y="811963"/>
            <a:ext cx="5779500" cy="11805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400"/>
              <a:buFont typeface="Literata Light"/>
              <a:buNone/>
              <a:defRPr sz="3400">
                <a:solidFill>
                  <a:schemeClr val="lt1"/>
                </a:solidFill>
                <a:latin typeface="Literata Light"/>
                <a:ea typeface="Literata Light"/>
                <a:cs typeface="Literata Light"/>
                <a:sym typeface="Literata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6" name="Google Shape;266;p56"/>
          <p:cNvSpPr txBox="1">
            <a:spLocks noGrp="1"/>
          </p:cNvSpPr>
          <p:nvPr>
            <p:ph type="subTitle" idx="1"/>
          </p:nvPr>
        </p:nvSpPr>
        <p:spPr>
          <a:xfrm>
            <a:off x="508325" y="2079138"/>
            <a:ext cx="5779500" cy="684900"/>
          </a:xfrm>
          <a:prstGeom prst="rect">
            <a:avLst/>
          </a:prstGeom>
          <a:noFill/>
          <a:ln>
            <a:noFill/>
          </a:ln>
        </p:spPr>
        <p:txBody>
          <a:bodyPr spcFirstLastPara="1" wrap="square" lIns="0" tIns="0" rIns="0" bIns="0" anchor="t" anchorCtr="0">
            <a:noAutofit/>
          </a:bodyPr>
          <a:lstStyle>
            <a:lvl1pPr lvl="0">
              <a:spcBef>
                <a:spcPts val="0"/>
              </a:spcBef>
              <a:spcAft>
                <a:spcPts val="0"/>
              </a:spcAft>
              <a:buClr>
                <a:srgbClr val="FFC7AE"/>
              </a:buClr>
              <a:buSzPts val="1600"/>
              <a:buFont typeface="IBM Plex Sans"/>
              <a:buNone/>
              <a:defRPr sz="1600" i="1">
                <a:solidFill>
                  <a:srgbClr val="FFC7AE"/>
                </a:solidFill>
                <a:latin typeface="IBM Plex Sans"/>
                <a:ea typeface="IBM Plex Sans"/>
                <a:cs typeface="IBM Plex Sans"/>
                <a:sym typeface="IBM Plex Sans"/>
              </a:defRPr>
            </a:lvl1pPr>
            <a:lvl2pPr lvl="1">
              <a:spcBef>
                <a:spcPts val="0"/>
              </a:spcBef>
              <a:spcAft>
                <a:spcPts val="0"/>
              </a:spcAft>
              <a:buClr>
                <a:srgbClr val="FFC7AE"/>
              </a:buClr>
              <a:buSzPts val="1600"/>
              <a:buNone/>
              <a:defRPr sz="1600" i="1">
                <a:solidFill>
                  <a:srgbClr val="FFC7AE"/>
                </a:solidFill>
              </a:defRPr>
            </a:lvl2pPr>
            <a:lvl3pPr lvl="2">
              <a:spcBef>
                <a:spcPts val="0"/>
              </a:spcBef>
              <a:spcAft>
                <a:spcPts val="0"/>
              </a:spcAft>
              <a:buClr>
                <a:srgbClr val="FFC7AE"/>
              </a:buClr>
              <a:buSzPts val="1600"/>
              <a:buNone/>
              <a:defRPr sz="1600" i="1">
                <a:solidFill>
                  <a:srgbClr val="FFC7AE"/>
                </a:solidFill>
              </a:defRPr>
            </a:lvl3pPr>
            <a:lvl4pPr lvl="3">
              <a:spcBef>
                <a:spcPts val="0"/>
              </a:spcBef>
              <a:spcAft>
                <a:spcPts val="0"/>
              </a:spcAft>
              <a:buClr>
                <a:srgbClr val="FFC7AE"/>
              </a:buClr>
              <a:buSzPts val="1600"/>
              <a:buNone/>
              <a:defRPr sz="1600" i="1">
                <a:solidFill>
                  <a:srgbClr val="FFC7AE"/>
                </a:solidFill>
              </a:defRPr>
            </a:lvl4pPr>
            <a:lvl5pPr lvl="4">
              <a:spcBef>
                <a:spcPts val="0"/>
              </a:spcBef>
              <a:spcAft>
                <a:spcPts val="0"/>
              </a:spcAft>
              <a:buClr>
                <a:srgbClr val="FFC7AE"/>
              </a:buClr>
              <a:buSzPts val="1600"/>
              <a:buNone/>
              <a:defRPr sz="1600" i="1">
                <a:solidFill>
                  <a:srgbClr val="FFC7AE"/>
                </a:solidFill>
              </a:defRPr>
            </a:lvl5pPr>
            <a:lvl6pPr lvl="5">
              <a:spcBef>
                <a:spcPts val="0"/>
              </a:spcBef>
              <a:spcAft>
                <a:spcPts val="0"/>
              </a:spcAft>
              <a:buClr>
                <a:srgbClr val="FFC7AE"/>
              </a:buClr>
              <a:buSzPts val="1600"/>
              <a:buNone/>
              <a:defRPr sz="1600" i="1">
                <a:solidFill>
                  <a:srgbClr val="FFC7AE"/>
                </a:solidFill>
              </a:defRPr>
            </a:lvl6pPr>
            <a:lvl7pPr lvl="6">
              <a:spcBef>
                <a:spcPts val="0"/>
              </a:spcBef>
              <a:spcAft>
                <a:spcPts val="0"/>
              </a:spcAft>
              <a:buClr>
                <a:srgbClr val="FFC7AE"/>
              </a:buClr>
              <a:buSzPts val="1600"/>
              <a:buNone/>
              <a:defRPr sz="1600" i="1">
                <a:solidFill>
                  <a:srgbClr val="FFC7AE"/>
                </a:solidFill>
              </a:defRPr>
            </a:lvl7pPr>
            <a:lvl8pPr lvl="7">
              <a:spcBef>
                <a:spcPts val="0"/>
              </a:spcBef>
              <a:spcAft>
                <a:spcPts val="0"/>
              </a:spcAft>
              <a:buClr>
                <a:srgbClr val="FFC7AE"/>
              </a:buClr>
              <a:buSzPts val="1600"/>
              <a:buNone/>
              <a:defRPr sz="1600" i="1">
                <a:solidFill>
                  <a:srgbClr val="FFC7AE"/>
                </a:solidFill>
              </a:defRPr>
            </a:lvl8pPr>
            <a:lvl9pPr lvl="8">
              <a:spcBef>
                <a:spcPts val="0"/>
              </a:spcBef>
              <a:spcAft>
                <a:spcPts val="0"/>
              </a:spcAft>
              <a:buClr>
                <a:srgbClr val="FFC7AE"/>
              </a:buClr>
              <a:buSzPts val="1600"/>
              <a:buNone/>
              <a:defRPr sz="1600" i="1">
                <a:solidFill>
                  <a:srgbClr val="FFC7AE"/>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range Divider">
  <p:cSld name="CUSTOM_11">
    <p:spTree>
      <p:nvGrpSpPr>
        <p:cNvPr id="1" name="Shape 267"/>
        <p:cNvGrpSpPr/>
        <p:nvPr/>
      </p:nvGrpSpPr>
      <p:grpSpPr>
        <a:xfrm>
          <a:off x="0" y="0"/>
          <a:ext cx="0" cy="0"/>
          <a:chOff x="0" y="0"/>
          <a:chExt cx="0" cy="0"/>
        </a:xfrm>
      </p:grpSpPr>
      <p:pic>
        <p:nvPicPr>
          <p:cNvPr id="268" name="Google Shape;268;p57"/>
          <p:cNvPicPr preferRelativeResize="0"/>
          <p:nvPr/>
        </p:nvPicPr>
        <p:blipFill rotWithShape="1">
          <a:blip r:embed="rId2">
            <a:alphaModFix/>
          </a:blip>
          <a:srcRect t="21888" b="21888"/>
          <a:stretch/>
        </p:blipFill>
        <p:spPr>
          <a:xfrm>
            <a:off x="0" y="0"/>
            <a:ext cx="9144000" cy="5143501"/>
          </a:xfrm>
          <a:prstGeom prst="rect">
            <a:avLst/>
          </a:prstGeom>
          <a:noFill/>
          <a:ln>
            <a:noFill/>
          </a:ln>
        </p:spPr>
      </p:pic>
      <p:pic>
        <p:nvPicPr>
          <p:cNvPr id="269" name="Google Shape;269;p57"/>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270" name="Google Shape;270;p57"/>
          <p:cNvSpPr txBox="1">
            <a:spLocks noGrp="1"/>
          </p:cNvSpPr>
          <p:nvPr>
            <p:ph type="title"/>
          </p:nvPr>
        </p:nvSpPr>
        <p:spPr>
          <a:xfrm>
            <a:off x="633450" y="2106750"/>
            <a:ext cx="7877100" cy="930000"/>
          </a:xfrm>
          <a:prstGeom prst="rect">
            <a:avLst/>
          </a:prstGeom>
        </p:spPr>
        <p:txBody>
          <a:bodyPr spcFirstLastPara="1" wrap="square" lIns="0" tIns="68575" rIns="0" bIns="68575" anchor="ctr" anchorCtr="0">
            <a:noAutofit/>
          </a:bodyPr>
          <a:lstStyle>
            <a:lvl1pPr lvl="0" algn="ctr">
              <a:spcBef>
                <a:spcPts val="0"/>
              </a:spcBef>
              <a:spcAft>
                <a:spcPts val="0"/>
              </a:spcAft>
              <a:buClr>
                <a:schemeClr val="dk2"/>
              </a:buClr>
              <a:buSzPts val="4300"/>
              <a:buFont typeface="Literata Light"/>
              <a:buNone/>
              <a:defRPr sz="4300" i="1">
                <a:solidFill>
                  <a:schemeClr val="dk2"/>
                </a:solidFill>
                <a:latin typeface="Literata Light"/>
                <a:ea typeface="Literata Light"/>
                <a:cs typeface="Literata Light"/>
                <a:sym typeface="Literata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ierra Green Divider">
  <p:cSld name="CUSTOM_13">
    <p:spTree>
      <p:nvGrpSpPr>
        <p:cNvPr id="1" name="Shape 271"/>
        <p:cNvGrpSpPr/>
        <p:nvPr/>
      </p:nvGrpSpPr>
      <p:grpSpPr>
        <a:xfrm>
          <a:off x="0" y="0"/>
          <a:ext cx="0" cy="0"/>
          <a:chOff x="0" y="0"/>
          <a:chExt cx="0" cy="0"/>
        </a:xfrm>
      </p:grpSpPr>
      <p:pic>
        <p:nvPicPr>
          <p:cNvPr id="272" name="Google Shape;272;p58"/>
          <p:cNvPicPr preferRelativeResize="0"/>
          <p:nvPr/>
        </p:nvPicPr>
        <p:blipFill rotWithShape="1">
          <a:blip r:embed="rId2">
            <a:alphaModFix/>
          </a:blip>
          <a:srcRect t="21888" b="21888"/>
          <a:stretch/>
        </p:blipFill>
        <p:spPr>
          <a:xfrm>
            <a:off x="0" y="0"/>
            <a:ext cx="9144000" cy="5143501"/>
          </a:xfrm>
          <a:prstGeom prst="rect">
            <a:avLst/>
          </a:prstGeom>
          <a:noFill/>
          <a:ln>
            <a:noFill/>
          </a:ln>
        </p:spPr>
      </p:pic>
      <p:pic>
        <p:nvPicPr>
          <p:cNvPr id="273" name="Google Shape;273;p58"/>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274" name="Google Shape;274;p58"/>
          <p:cNvSpPr txBox="1">
            <a:spLocks noGrp="1"/>
          </p:cNvSpPr>
          <p:nvPr>
            <p:ph type="title"/>
          </p:nvPr>
        </p:nvSpPr>
        <p:spPr>
          <a:xfrm>
            <a:off x="633450" y="2106750"/>
            <a:ext cx="7877100" cy="930000"/>
          </a:xfrm>
          <a:prstGeom prst="rect">
            <a:avLst/>
          </a:prstGeom>
        </p:spPr>
        <p:txBody>
          <a:bodyPr spcFirstLastPara="1" wrap="square" lIns="0" tIns="68575" rIns="0" bIns="68575" anchor="ctr" anchorCtr="0">
            <a:noAutofit/>
          </a:bodyPr>
          <a:lstStyle>
            <a:lvl1pPr lvl="0" algn="ctr">
              <a:spcBef>
                <a:spcPts val="0"/>
              </a:spcBef>
              <a:spcAft>
                <a:spcPts val="0"/>
              </a:spcAft>
              <a:buClr>
                <a:schemeClr val="lt1"/>
              </a:buClr>
              <a:buSzPts val="4300"/>
              <a:buFont typeface="Literata Light"/>
              <a:buNone/>
              <a:defRPr sz="4300" i="1">
                <a:solidFill>
                  <a:schemeClr val="lt1"/>
                </a:solidFill>
                <a:latin typeface="Literata Light"/>
                <a:ea typeface="Literata Light"/>
                <a:cs typeface="Literata Light"/>
                <a:sym typeface="Literata Light"/>
              </a:defRPr>
            </a:lvl1pPr>
            <a:lvl2pPr lvl="1">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2pPr>
            <a:lvl3pPr lvl="2">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3pPr>
            <a:lvl4pPr lvl="3">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4pPr>
            <a:lvl5pPr lvl="4">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5pPr>
            <a:lvl6pPr lvl="5">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6pPr>
            <a:lvl7pPr lvl="6">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7pPr>
            <a:lvl8pPr lvl="7">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8pPr>
            <a:lvl9pPr lvl="8">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untry Blue Divider">
  <p:cSld name="CUSTOM_14">
    <p:spTree>
      <p:nvGrpSpPr>
        <p:cNvPr id="1" name="Shape 275"/>
        <p:cNvGrpSpPr/>
        <p:nvPr/>
      </p:nvGrpSpPr>
      <p:grpSpPr>
        <a:xfrm>
          <a:off x="0" y="0"/>
          <a:ext cx="0" cy="0"/>
          <a:chOff x="0" y="0"/>
          <a:chExt cx="0" cy="0"/>
        </a:xfrm>
      </p:grpSpPr>
      <p:pic>
        <p:nvPicPr>
          <p:cNvPr id="276" name="Google Shape;276;p59"/>
          <p:cNvPicPr preferRelativeResize="0"/>
          <p:nvPr/>
        </p:nvPicPr>
        <p:blipFill rotWithShape="1">
          <a:blip r:embed="rId2">
            <a:alphaModFix/>
          </a:blip>
          <a:srcRect t="21888" b="21888"/>
          <a:stretch/>
        </p:blipFill>
        <p:spPr>
          <a:xfrm>
            <a:off x="0" y="0"/>
            <a:ext cx="9144000" cy="5143501"/>
          </a:xfrm>
          <a:prstGeom prst="rect">
            <a:avLst/>
          </a:prstGeom>
          <a:noFill/>
          <a:ln>
            <a:noFill/>
          </a:ln>
        </p:spPr>
      </p:pic>
      <p:pic>
        <p:nvPicPr>
          <p:cNvPr id="277" name="Google Shape;277;p59"/>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278" name="Google Shape;278;p59"/>
          <p:cNvSpPr txBox="1">
            <a:spLocks noGrp="1"/>
          </p:cNvSpPr>
          <p:nvPr>
            <p:ph type="title"/>
          </p:nvPr>
        </p:nvSpPr>
        <p:spPr>
          <a:xfrm>
            <a:off x="633450" y="2106750"/>
            <a:ext cx="7877100" cy="930000"/>
          </a:xfrm>
          <a:prstGeom prst="rect">
            <a:avLst/>
          </a:prstGeom>
        </p:spPr>
        <p:txBody>
          <a:bodyPr spcFirstLastPara="1" wrap="square" lIns="0" tIns="68575" rIns="0" bIns="68575" anchor="ctr" anchorCtr="0">
            <a:noAutofit/>
          </a:bodyPr>
          <a:lstStyle>
            <a:lvl1pPr lvl="0" algn="ctr">
              <a:spcBef>
                <a:spcPts val="0"/>
              </a:spcBef>
              <a:spcAft>
                <a:spcPts val="0"/>
              </a:spcAft>
              <a:buClr>
                <a:schemeClr val="lt1"/>
              </a:buClr>
              <a:buSzPts val="4300"/>
              <a:buFont typeface="Literata Light"/>
              <a:buNone/>
              <a:defRPr sz="4300" i="1">
                <a:solidFill>
                  <a:schemeClr val="lt1"/>
                </a:solidFill>
                <a:latin typeface="Literata Light"/>
                <a:ea typeface="Literata Light"/>
                <a:cs typeface="Literata Light"/>
                <a:sym typeface="Literata Light"/>
              </a:defRPr>
            </a:lvl1pPr>
            <a:lvl2pPr lvl="1">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2pPr>
            <a:lvl3pPr lvl="2">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3pPr>
            <a:lvl4pPr lvl="3">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4pPr>
            <a:lvl5pPr lvl="4">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5pPr>
            <a:lvl6pPr lvl="5">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6pPr>
            <a:lvl7pPr lvl="6">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7pPr>
            <a:lvl8pPr lvl="7">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8pPr>
            <a:lvl9pPr lvl="8">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Aledade Blue Divider">
  <p:cSld name="CUSTOM_15">
    <p:spTree>
      <p:nvGrpSpPr>
        <p:cNvPr id="1" name="Shape 279"/>
        <p:cNvGrpSpPr/>
        <p:nvPr/>
      </p:nvGrpSpPr>
      <p:grpSpPr>
        <a:xfrm>
          <a:off x="0" y="0"/>
          <a:ext cx="0" cy="0"/>
          <a:chOff x="0" y="0"/>
          <a:chExt cx="0" cy="0"/>
        </a:xfrm>
      </p:grpSpPr>
      <p:pic>
        <p:nvPicPr>
          <p:cNvPr id="280" name="Google Shape;280;p60"/>
          <p:cNvPicPr preferRelativeResize="0"/>
          <p:nvPr/>
        </p:nvPicPr>
        <p:blipFill rotWithShape="1">
          <a:blip r:embed="rId2">
            <a:alphaModFix/>
          </a:blip>
          <a:srcRect l="6529" t="3961" r="6529" b="47134"/>
          <a:stretch/>
        </p:blipFill>
        <p:spPr>
          <a:xfrm>
            <a:off x="0" y="0"/>
            <a:ext cx="9144003" cy="5143501"/>
          </a:xfrm>
          <a:prstGeom prst="rect">
            <a:avLst/>
          </a:prstGeom>
          <a:noFill/>
          <a:ln>
            <a:noFill/>
          </a:ln>
        </p:spPr>
      </p:pic>
      <p:pic>
        <p:nvPicPr>
          <p:cNvPr id="281" name="Google Shape;281;p60"/>
          <p:cNvPicPr preferRelativeResize="0"/>
          <p:nvPr/>
        </p:nvPicPr>
        <p:blipFill rotWithShape="1">
          <a:blip r:embed="rId3">
            <a:alphaModFix/>
          </a:blip>
          <a:srcRect/>
          <a:stretch/>
        </p:blipFill>
        <p:spPr>
          <a:xfrm>
            <a:off x="8527825" y="4548125"/>
            <a:ext cx="387575" cy="384900"/>
          </a:xfrm>
          <a:prstGeom prst="rect">
            <a:avLst/>
          </a:prstGeom>
          <a:noFill/>
          <a:ln>
            <a:noFill/>
          </a:ln>
        </p:spPr>
      </p:pic>
      <p:sp>
        <p:nvSpPr>
          <p:cNvPr id="282" name="Google Shape;282;p60"/>
          <p:cNvSpPr txBox="1">
            <a:spLocks noGrp="1"/>
          </p:cNvSpPr>
          <p:nvPr>
            <p:ph type="title"/>
          </p:nvPr>
        </p:nvSpPr>
        <p:spPr>
          <a:xfrm>
            <a:off x="633450" y="2106750"/>
            <a:ext cx="7877100" cy="930000"/>
          </a:xfrm>
          <a:prstGeom prst="rect">
            <a:avLst/>
          </a:prstGeom>
        </p:spPr>
        <p:txBody>
          <a:bodyPr spcFirstLastPara="1" wrap="square" lIns="0" tIns="68575" rIns="0" bIns="68575" anchor="ctr" anchorCtr="0">
            <a:noAutofit/>
          </a:bodyPr>
          <a:lstStyle>
            <a:lvl1pPr lvl="0" algn="ctr">
              <a:spcBef>
                <a:spcPts val="0"/>
              </a:spcBef>
              <a:spcAft>
                <a:spcPts val="0"/>
              </a:spcAft>
              <a:buClr>
                <a:schemeClr val="lt1"/>
              </a:buClr>
              <a:buSzPts val="4300"/>
              <a:buFont typeface="Literata Light"/>
              <a:buNone/>
              <a:defRPr sz="4300" i="1">
                <a:solidFill>
                  <a:schemeClr val="lt1"/>
                </a:solidFill>
                <a:latin typeface="Literata Light"/>
                <a:ea typeface="Literata Light"/>
                <a:cs typeface="Literata Light"/>
                <a:sym typeface="Literata Light"/>
              </a:defRPr>
            </a:lvl1pPr>
            <a:lvl2pPr lvl="1">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2pPr>
            <a:lvl3pPr lvl="2">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3pPr>
            <a:lvl4pPr lvl="3">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4pPr>
            <a:lvl5pPr lvl="4">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5pPr>
            <a:lvl6pPr lvl="5">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6pPr>
            <a:lvl7pPr lvl="6">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7pPr>
            <a:lvl8pPr lvl="7">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8pPr>
            <a:lvl9pPr lvl="8">
              <a:spcBef>
                <a:spcPts val="0"/>
              </a:spcBef>
              <a:spcAft>
                <a:spcPts val="0"/>
              </a:spcAft>
              <a:buClr>
                <a:schemeClr val="lt1"/>
              </a:buClr>
              <a:buSzPts val="1100"/>
              <a:buFont typeface="Literata Light"/>
              <a:buNone/>
              <a:defRPr i="1">
                <a:solidFill>
                  <a:schemeClr val="lt1"/>
                </a:solidFill>
                <a:latin typeface="Literata Light"/>
                <a:ea typeface="Literata Light"/>
                <a:cs typeface="Literata Light"/>
                <a:sym typeface="Literata Light"/>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ue Starburst Background">
  <p:cSld name="CUSTOM_23">
    <p:spTree>
      <p:nvGrpSpPr>
        <p:cNvPr id="1" name="Shape 283"/>
        <p:cNvGrpSpPr/>
        <p:nvPr/>
      </p:nvGrpSpPr>
      <p:grpSpPr>
        <a:xfrm>
          <a:off x="0" y="0"/>
          <a:ext cx="0" cy="0"/>
          <a:chOff x="0" y="0"/>
          <a:chExt cx="0" cy="0"/>
        </a:xfrm>
      </p:grpSpPr>
      <p:pic>
        <p:nvPicPr>
          <p:cNvPr id="284" name="Google Shape;284;p61"/>
          <p:cNvPicPr preferRelativeResize="0"/>
          <p:nvPr/>
        </p:nvPicPr>
        <p:blipFill rotWithShape="1">
          <a:blip r:embed="rId2">
            <a:alphaModFix/>
          </a:blip>
          <a:srcRect t="9096" b="34655"/>
          <a:stretch/>
        </p:blipFill>
        <p:spPr>
          <a:xfrm>
            <a:off x="0" y="0"/>
            <a:ext cx="9144003" cy="51435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sic Page">
  <p:cSld name="BLANK_3">
    <p:spTree>
      <p:nvGrpSpPr>
        <p:cNvPr id="1" name="Shape 285"/>
        <p:cNvGrpSpPr/>
        <p:nvPr/>
      </p:nvGrpSpPr>
      <p:grpSpPr>
        <a:xfrm>
          <a:off x="0" y="0"/>
          <a:ext cx="0" cy="0"/>
          <a:chOff x="0" y="0"/>
          <a:chExt cx="0" cy="0"/>
        </a:xfrm>
      </p:grpSpPr>
      <p:sp>
        <p:nvSpPr>
          <p:cNvPr id="286" name="Google Shape;286;p62"/>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87" name="Google Shape;287;p62"/>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88" name="Google Shape;288;p62"/>
          <p:cNvSpPr txBox="1">
            <a:spLocks noGrp="1"/>
          </p:cNvSpPr>
          <p:nvPr>
            <p:ph type="body" idx="1"/>
          </p:nvPr>
        </p:nvSpPr>
        <p:spPr>
          <a:xfrm>
            <a:off x="228600" y="1076325"/>
            <a:ext cx="8620200" cy="3357300"/>
          </a:xfrm>
          <a:prstGeom prst="rect">
            <a:avLst/>
          </a:prstGeom>
        </p:spPr>
        <p:txBody>
          <a:bodyPr spcFirstLastPara="1" wrap="square" lIns="0" tIns="91425" rIns="0" bIns="91425" anchor="t" anchorCtr="0">
            <a:noAutofit/>
          </a:bodyPr>
          <a:lstStyle>
            <a:lvl1pPr marL="457200" lvl="0" indent="-304800">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ue Starburst Background">
  <p:cSld name="CUSTOM_23">
    <p:spTree>
      <p:nvGrpSpPr>
        <p:cNvPr id="1" name="Shape 39"/>
        <p:cNvGrpSpPr/>
        <p:nvPr/>
      </p:nvGrpSpPr>
      <p:grpSpPr>
        <a:xfrm>
          <a:off x="0" y="0"/>
          <a:ext cx="0" cy="0"/>
          <a:chOff x="0" y="0"/>
          <a:chExt cx="0" cy="0"/>
        </a:xfrm>
      </p:grpSpPr>
      <p:pic>
        <p:nvPicPr>
          <p:cNvPr id="40" name="Google Shape;40;p7"/>
          <p:cNvPicPr preferRelativeResize="0"/>
          <p:nvPr/>
        </p:nvPicPr>
        <p:blipFill rotWithShape="1">
          <a:blip r:embed="rId2">
            <a:alphaModFix/>
          </a:blip>
          <a:srcRect t="9096" b="34655"/>
          <a:stretch/>
        </p:blipFill>
        <p:spPr>
          <a:xfrm>
            <a:off x="0" y="0"/>
            <a:ext cx="9144003" cy="5143501"/>
          </a:xfrm>
          <a:prstGeom prst="rect">
            <a:avLst/>
          </a:prstGeom>
          <a:noFill/>
          <a:ln>
            <a:noFill/>
          </a:ln>
        </p:spPr>
      </p:pic>
      <p:sp>
        <p:nvSpPr>
          <p:cNvPr id="41" name="Google Shape;41;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untry Blue 20 Middle Bar">
  <p:cSld name="CUSTOM_18">
    <p:spTree>
      <p:nvGrpSpPr>
        <p:cNvPr id="1" name="Shape 289"/>
        <p:cNvGrpSpPr/>
        <p:nvPr/>
      </p:nvGrpSpPr>
      <p:grpSpPr>
        <a:xfrm>
          <a:off x="0" y="0"/>
          <a:ext cx="0" cy="0"/>
          <a:chOff x="0" y="0"/>
          <a:chExt cx="0" cy="0"/>
        </a:xfrm>
      </p:grpSpPr>
      <p:sp>
        <p:nvSpPr>
          <p:cNvPr id="290" name="Google Shape;290;p63"/>
          <p:cNvSpPr/>
          <p:nvPr/>
        </p:nvSpPr>
        <p:spPr>
          <a:xfrm>
            <a:off x="0" y="1166625"/>
            <a:ext cx="9144000" cy="3099300"/>
          </a:xfrm>
          <a:prstGeom prst="rect">
            <a:avLst/>
          </a:prstGeom>
          <a:solidFill>
            <a:srgbClr val="C6DA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Roboto Light"/>
              <a:buNone/>
            </a:pPr>
            <a:endParaRPr sz="1800" b="0" i="0" u="none" strike="noStrike" cap="none">
              <a:solidFill>
                <a:srgbClr val="FFFFFF"/>
              </a:solidFill>
              <a:latin typeface="Roboto Light"/>
              <a:ea typeface="Roboto Light"/>
              <a:cs typeface="Roboto Light"/>
              <a:sym typeface="Roboto Light"/>
            </a:endParaRPr>
          </a:p>
        </p:txBody>
      </p:sp>
      <p:sp>
        <p:nvSpPr>
          <p:cNvPr id="291" name="Google Shape;291;p63"/>
          <p:cNvSpPr>
            <a:spLocks noGrp="1"/>
          </p:cNvSpPr>
          <p:nvPr>
            <p:ph type="pic" idx="2"/>
          </p:nvPr>
        </p:nvSpPr>
        <p:spPr>
          <a:xfrm>
            <a:off x="0" y="1166756"/>
            <a:ext cx="3292200" cy="3099300"/>
          </a:xfrm>
          <a:prstGeom prst="rect">
            <a:avLst/>
          </a:prstGeom>
          <a:noFill/>
          <a:ln>
            <a:noFill/>
          </a:ln>
        </p:spPr>
      </p:sp>
      <p:sp>
        <p:nvSpPr>
          <p:cNvPr id="292" name="Google Shape;292;p63"/>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93" name="Google Shape;293;p63"/>
          <p:cNvSpPr txBox="1">
            <a:spLocks noGrp="1"/>
          </p:cNvSpPr>
          <p:nvPr>
            <p:ph type="title" idx="3"/>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hoto Header">
  <p:cSld name="CUSTOM_21">
    <p:spTree>
      <p:nvGrpSpPr>
        <p:cNvPr id="1" name="Shape 294"/>
        <p:cNvGrpSpPr/>
        <p:nvPr/>
      </p:nvGrpSpPr>
      <p:grpSpPr>
        <a:xfrm>
          <a:off x="0" y="0"/>
          <a:ext cx="0" cy="0"/>
          <a:chOff x="0" y="0"/>
          <a:chExt cx="0" cy="0"/>
        </a:xfrm>
      </p:grpSpPr>
      <p:sp>
        <p:nvSpPr>
          <p:cNvPr id="295" name="Google Shape;295;p64"/>
          <p:cNvSpPr>
            <a:spLocks noGrp="1"/>
          </p:cNvSpPr>
          <p:nvPr>
            <p:ph type="pic" idx="2"/>
          </p:nvPr>
        </p:nvSpPr>
        <p:spPr>
          <a:xfrm>
            <a:off x="0" y="0"/>
            <a:ext cx="9144000" cy="1867500"/>
          </a:xfrm>
          <a:prstGeom prst="rect">
            <a:avLst/>
          </a:prstGeom>
          <a:noFill/>
          <a:ln>
            <a:noFill/>
          </a:ln>
        </p:spPr>
      </p:sp>
      <p:sp>
        <p:nvSpPr>
          <p:cNvPr id="296" name="Google Shape;296;p64"/>
          <p:cNvSpPr txBox="1">
            <a:spLocks noGrp="1"/>
          </p:cNvSpPr>
          <p:nvPr>
            <p:ph type="title"/>
          </p:nvPr>
        </p:nvSpPr>
        <p:spPr>
          <a:xfrm>
            <a:off x="228600" y="2127425"/>
            <a:ext cx="4579200" cy="6054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97" name="Google Shape;297;p64"/>
          <p:cNvSpPr txBox="1">
            <a:spLocks noGrp="1"/>
          </p:cNvSpPr>
          <p:nvPr>
            <p:ph type="body" idx="1"/>
          </p:nvPr>
        </p:nvSpPr>
        <p:spPr>
          <a:xfrm>
            <a:off x="228600" y="2868900"/>
            <a:ext cx="4579200" cy="1700700"/>
          </a:xfrm>
          <a:prstGeom prst="rect">
            <a:avLst/>
          </a:prstGeom>
        </p:spPr>
        <p:txBody>
          <a:bodyPr spcFirstLastPara="1" wrap="square" lIns="0" tIns="91425" rIns="0" bIns="91425" anchor="t" anchorCtr="0">
            <a:noAutofit/>
          </a:bodyPr>
          <a:lstStyle>
            <a:lvl1pPr marL="457200" lvl="0" indent="-304800">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ierra Green 20 Side Bar">
  <p:cSld name="CUSTOM_17">
    <p:spTree>
      <p:nvGrpSpPr>
        <p:cNvPr id="1" name="Shape 298"/>
        <p:cNvGrpSpPr/>
        <p:nvPr/>
      </p:nvGrpSpPr>
      <p:grpSpPr>
        <a:xfrm>
          <a:off x="0" y="0"/>
          <a:ext cx="0" cy="0"/>
          <a:chOff x="0" y="0"/>
          <a:chExt cx="0" cy="0"/>
        </a:xfrm>
      </p:grpSpPr>
      <p:sp>
        <p:nvSpPr>
          <p:cNvPr id="299" name="Google Shape;299;p65"/>
          <p:cNvSpPr txBox="1">
            <a:spLocks noGrp="1"/>
          </p:cNvSpPr>
          <p:nvPr>
            <p:ph type="title"/>
          </p:nvPr>
        </p:nvSpPr>
        <p:spPr>
          <a:xfrm>
            <a:off x="228600" y="228600"/>
            <a:ext cx="58539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00" name="Google Shape;300;p65"/>
          <p:cNvSpPr txBox="1">
            <a:spLocks noGrp="1"/>
          </p:cNvSpPr>
          <p:nvPr>
            <p:ph type="title" idx="2"/>
          </p:nvPr>
        </p:nvSpPr>
        <p:spPr>
          <a:xfrm>
            <a:off x="228600" y="576275"/>
            <a:ext cx="58539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01" name="Google Shape;301;p65"/>
          <p:cNvSpPr/>
          <p:nvPr/>
        </p:nvSpPr>
        <p:spPr>
          <a:xfrm>
            <a:off x="6301600" y="0"/>
            <a:ext cx="2427600" cy="5143500"/>
          </a:xfrm>
          <a:prstGeom prst="rect">
            <a:avLst/>
          </a:prstGeom>
          <a:solidFill>
            <a:srgbClr val="C5DC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02" name="Google Shape;302;p65"/>
          <p:cNvPicPr preferRelativeResize="0"/>
          <p:nvPr/>
        </p:nvPicPr>
        <p:blipFill>
          <a:blip r:embed="rId2">
            <a:alphaModFix/>
          </a:blip>
          <a:stretch>
            <a:fillRect/>
          </a:stretch>
        </p:blipFill>
        <p:spPr>
          <a:xfrm>
            <a:off x="8527825" y="4548125"/>
            <a:ext cx="387575" cy="384900"/>
          </a:xfrm>
          <a:prstGeom prst="rect">
            <a:avLst/>
          </a:prstGeom>
          <a:noFill/>
          <a:ln>
            <a:noFill/>
          </a:ln>
        </p:spPr>
      </p:pic>
      <p:sp>
        <p:nvSpPr>
          <p:cNvPr id="303" name="Google Shape;303;p65"/>
          <p:cNvSpPr txBox="1">
            <a:spLocks noGrp="1"/>
          </p:cNvSpPr>
          <p:nvPr>
            <p:ph type="body" idx="1"/>
          </p:nvPr>
        </p:nvSpPr>
        <p:spPr>
          <a:xfrm>
            <a:off x="228600" y="1076325"/>
            <a:ext cx="5853900" cy="3357300"/>
          </a:xfrm>
          <a:prstGeom prst="rect">
            <a:avLst/>
          </a:prstGeom>
        </p:spPr>
        <p:txBody>
          <a:bodyPr spcFirstLastPara="1" wrap="square" lIns="0" tIns="91425" rIns="0" bIns="91425" anchor="t" anchorCtr="0">
            <a:noAutofit/>
          </a:bodyPr>
          <a:lstStyle>
            <a:lvl1pPr marL="457200" lvl="0"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Green Dots on White">
  <p:cSld name="CUSTOM_16">
    <p:bg>
      <p:bgPr>
        <a:blipFill>
          <a:blip r:embed="rId2">
            <a:alphaModFix/>
          </a:blip>
          <a:stretch>
            <a:fillRect/>
          </a:stretch>
        </a:blipFill>
        <a:effectLst/>
      </p:bgPr>
    </p:bg>
    <p:spTree>
      <p:nvGrpSpPr>
        <p:cNvPr id="1" name="Shape 304"/>
        <p:cNvGrpSpPr/>
        <p:nvPr/>
      </p:nvGrpSpPr>
      <p:grpSpPr>
        <a:xfrm>
          <a:off x="0" y="0"/>
          <a:ext cx="0" cy="0"/>
          <a:chOff x="0" y="0"/>
          <a:chExt cx="0" cy="0"/>
        </a:xfrm>
      </p:grpSpPr>
      <p:sp>
        <p:nvSpPr>
          <p:cNvPr id="305" name="Google Shape;305;p66"/>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06" name="Google Shape;306;p66"/>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07" name="Google Shape;307;p66"/>
          <p:cNvSpPr txBox="1">
            <a:spLocks noGrp="1"/>
          </p:cNvSpPr>
          <p:nvPr>
            <p:ph type="body" idx="1"/>
          </p:nvPr>
        </p:nvSpPr>
        <p:spPr>
          <a:xfrm>
            <a:off x="228600" y="1076325"/>
            <a:ext cx="8620200" cy="3357300"/>
          </a:xfrm>
          <a:prstGeom prst="rect">
            <a:avLst/>
          </a:prstGeom>
        </p:spPr>
        <p:txBody>
          <a:bodyPr spcFirstLastPara="1" wrap="square" lIns="0" tIns="91425" rIns="0" bIns="91425" anchor="t" anchorCtr="0">
            <a:noAutofit/>
          </a:bodyPr>
          <a:lstStyle>
            <a:lvl1pPr marL="457200" lvl="0" indent="-304800">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uter Screen">
  <p:cSld name="CUSTOM_22">
    <p:bg>
      <p:bgPr>
        <a:blipFill>
          <a:blip r:embed="rId2">
            <a:alphaModFix/>
          </a:blip>
          <a:stretch>
            <a:fillRect/>
          </a:stretch>
        </a:blipFill>
        <a:effectLst/>
      </p:bgPr>
    </p:bg>
    <p:spTree>
      <p:nvGrpSpPr>
        <p:cNvPr id="1" name="Shape 308"/>
        <p:cNvGrpSpPr/>
        <p:nvPr/>
      </p:nvGrpSpPr>
      <p:grpSpPr>
        <a:xfrm>
          <a:off x="0" y="0"/>
          <a:ext cx="0" cy="0"/>
          <a:chOff x="0" y="0"/>
          <a:chExt cx="0" cy="0"/>
        </a:xfrm>
      </p:grpSpPr>
      <p:pic>
        <p:nvPicPr>
          <p:cNvPr id="309" name="Google Shape;309;p67" descr="MacBookPro-Mask.png"/>
          <p:cNvPicPr preferRelativeResize="0"/>
          <p:nvPr/>
        </p:nvPicPr>
        <p:blipFill rotWithShape="1">
          <a:blip r:embed="rId3">
            <a:alphaModFix/>
          </a:blip>
          <a:srcRect/>
          <a:stretch/>
        </p:blipFill>
        <p:spPr>
          <a:xfrm>
            <a:off x="3739900" y="1163162"/>
            <a:ext cx="5172300" cy="3121975"/>
          </a:xfrm>
          <a:prstGeom prst="rect">
            <a:avLst/>
          </a:prstGeom>
          <a:noFill/>
          <a:ln>
            <a:noFill/>
          </a:ln>
        </p:spPr>
      </p:pic>
      <p:sp>
        <p:nvSpPr>
          <p:cNvPr id="310" name="Google Shape;310;p67"/>
          <p:cNvSpPr>
            <a:spLocks noGrp="1"/>
          </p:cNvSpPr>
          <p:nvPr>
            <p:ph type="pic" idx="2"/>
          </p:nvPr>
        </p:nvSpPr>
        <p:spPr>
          <a:xfrm>
            <a:off x="4413175" y="1366300"/>
            <a:ext cx="3857400" cy="2416500"/>
          </a:xfrm>
          <a:prstGeom prst="rect">
            <a:avLst/>
          </a:prstGeom>
          <a:noFill/>
          <a:ln>
            <a:noFill/>
          </a:ln>
        </p:spPr>
      </p:sp>
      <p:sp>
        <p:nvSpPr>
          <p:cNvPr id="311" name="Google Shape;311;p67"/>
          <p:cNvSpPr txBox="1">
            <a:spLocks noGrp="1"/>
          </p:cNvSpPr>
          <p:nvPr>
            <p:ph type="title"/>
          </p:nvPr>
        </p:nvSpPr>
        <p:spPr>
          <a:xfrm>
            <a:off x="228600" y="228600"/>
            <a:ext cx="8620200" cy="272100"/>
          </a:xfrm>
          <a:prstGeom prst="rect">
            <a:avLst/>
          </a:prstGeom>
          <a:noFill/>
          <a:ln>
            <a:noFill/>
          </a:ln>
        </p:spPr>
        <p:txBody>
          <a:bodyPr spcFirstLastPara="1" wrap="square" lIns="0" tIns="0" rIns="0"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12" name="Google Shape;312;p67"/>
          <p:cNvSpPr txBox="1">
            <a:spLocks noGrp="1"/>
          </p:cNvSpPr>
          <p:nvPr>
            <p:ph type="title" idx="3"/>
          </p:nvPr>
        </p:nvSpPr>
        <p:spPr>
          <a:xfrm>
            <a:off x="228600" y="576263"/>
            <a:ext cx="8620200" cy="384900"/>
          </a:xfrm>
          <a:prstGeom prst="rect">
            <a:avLst/>
          </a:prstGeom>
          <a:noFill/>
          <a:ln>
            <a:noFill/>
          </a:ln>
        </p:spPr>
        <p:txBody>
          <a:bodyPr spcFirstLastPara="1" wrap="square" lIns="0" tIns="68575" rIns="0"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13" name="Google Shape;313;p67"/>
          <p:cNvSpPr txBox="1">
            <a:spLocks noGrp="1"/>
          </p:cNvSpPr>
          <p:nvPr>
            <p:ph type="body" idx="1"/>
          </p:nvPr>
        </p:nvSpPr>
        <p:spPr>
          <a:xfrm>
            <a:off x="228600" y="1076325"/>
            <a:ext cx="3264000" cy="3357300"/>
          </a:xfrm>
          <a:prstGeom prst="rect">
            <a:avLst/>
          </a:prstGeom>
        </p:spPr>
        <p:txBody>
          <a:bodyPr spcFirstLastPara="1" wrap="square" lIns="0" tIns="91425" rIns="0" bIns="91425" anchor="t" anchorCtr="0">
            <a:noAutofit/>
          </a:bodyPr>
          <a:lstStyle>
            <a:lvl1pPr marL="457200" lvl="0"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 Color Block">
  <p:cSld name="CUSTOM_19">
    <p:spTree>
      <p:nvGrpSpPr>
        <p:cNvPr id="1" name="Shape 314"/>
        <p:cNvGrpSpPr/>
        <p:nvPr/>
      </p:nvGrpSpPr>
      <p:grpSpPr>
        <a:xfrm>
          <a:off x="0" y="0"/>
          <a:ext cx="0" cy="0"/>
          <a:chOff x="0" y="0"/>
          <a:chExt cx="0" cy="0"/>
        </a:xfrm>
      </p:grpSpPr>
      <p:sp>
        <p:nvSpPr>
          <p:cNvPr id="315" name="Google Shape;315;p68"/>
          <p:cNvSpPr/>
          <p:nvPr/>
        </p:nvSpPr>
        <p:spPr>
          <a:xfrm>
            <a:off x="0" y="1258200"/>
            <a:ext cx="4572000" cy="38853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Calibri"/>
              <a:ea typeface="Calibri"/>
              <a:cs typeface="Calibri"/>
              <a:sym typeface="Calibri"/>
            </a:endParaRPr>
          </a:p>
        </p:txBody>
      </p:sp>
      <p:sp>
        <p:nvSpPr>
          <p:cNvPr id="316" name="Google Shape;316;p68"/>
          <p:cNvSpPr/>
          <p:nvPr/>
        </p:nvSpPr>
        <p:spPr>
          <a:xfrm>
            <a:off x="4572000" y="1258200"/>
            <a:ext cx="4572000" cy="3885300"/>
          </a:xfrm>
          <a:prstGeom prst="rect">
            <a:avLst/>
          </a:prstGeom>
          <a:solidFill>
            <a:srgbClr val="ECF3F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Calibri"/>
              <a:ea typeface="Calibri"/>
              <a:cs typeface="Calibri"/>
              <a:sym typeface="Calibri"/>
            </a:endParaRPr>
          </a:p>
        </p:txBody>
      </p:sp>
      <p:sp>
        <p:nvSpPr>
          <p:cNvPr id="317" name="Google Shape;317;p68"/>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18" name="Google Shape;318;p68"/>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pic>
        <p:nvPicPr>
          <p:cNvPr id="319" name="Google Shape;319;p68"/>
          <p:cNvPicPr preferRelativeResize="0"/>
          <p:nvPr/>
        </p:nvPicPr>
        <p:blipFill>
          <a:blip r:embed="rId2">
            <a:alphaModFix/>
          </a:blip>
          <a:stretch>
            <a:fillRect/>
          </a:stretch>
        </p:blipFill>
        <p:spPr>
          <a:xfrm>
            <a:off x="8527825" y="4548125"/>
            <a:ext cx="387575" cy="3849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Half Starburst Blue">
  <p:cSld name="CUSTOM_12">
    <p:spTree>
      <p:nvGrpSpPr>
        <p:cNvPr id="1" name="Shape 320"/>
        <p:cNvGrpSpPr/>
        <p:nvPr/>
      </p:nvGrpSpPr>
      <p:grpSpPr>
        <a:xfrm>
          <a:off x="0" y="0"/>
          <a:ext cx="0" cy="0"/>
          <a:chOff x="0" y="0"/>
          <a:chExt cx="0" cy="0"/>
        </a:xfrm>
      </p:grpSpPr>
      <p:pic>
        <p:nvPicPr>
          <p:cNvPr id="321" name="Google Shape;321;p69"/>
          <p:cNvPicPr preferRelativeResize="0"/>
          <p:nvPr/>
        </p:nvPicPr>
        <p:blipFill>
          <a:blip r:embed="rId2">
            <a:alphaModFix/>
          </a:blip>
          <a:stretch>
            <a:fillRect/>
          </a:stretch>
        </p:blipFill>
        <p:spPr>
          <a:xfrm>
            <a:off x="0" y="0"/>
            <a:ext cx="5143526" cy="5143501"/>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Half Starburst Orange">
  <p:cSld name="CUSTOM_20">
    <p:spTree>
      <p:nvGrpSpPr>
        <p:cNvPr id="1" name="Shape 322"/>
        <p:cNvGrpSpPr/>
        <p:nvPr/>
      </p:nvGrpSpPr>
      <p:grpSpPr>
        <a:xfrm>
          <a:off x="0" y="0"/>
          <a:ext cx="0" cy="0"/>
          <a:chOff x="0" y="0"/>
          <a:chExt cx="0" cy="0"/>
        </a:xfrm>
      </p:grpSpPr>
      <p:pic>
        <p:nvPicPr>
          <p:cNvPr id="323" name="Google Shape;323;p70"/>
          <p:cNvPicPr preferRelativeResize="0"/>
          <p:nvPr/>
        </p:nvPicPr>
        <p:blipFill rotWithShape="1">
          <a:blip r:embed="rId2">
            <a:alphaModFix/>
          </a:blip>
          <a:srcRect t="20" b="30"/>
          <a:stretch/>
        </p:blipFill>
        <p:spPr>
          <a:xfrm>
            <a:off x="0" y="0"/>
            <a:ext cx="5143528" cy="5143501"/>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White Bkd">
  <p:cSld name="CUSTOM_8_1">
    <p:bg>
      <p:bgPr>
        <a:solidFill>
          <a:schemeClr val="lt1"/>
        </a:solidFill>
        <a:effectLst/>
      </p:bgPr>
    </p:bg>
    <p:spTree>
      <p:nvGrpSpPr>
        <p:cNvPr id="1" name="Shape 324"/>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re Value - Accountability">
  <p:cSld name="CUSTOM_24">
    <p:bg>
      <p:bgPr>
        <a:solidFill>
          <a:srgbClr val="95BCFF"/>
        </a:solidFill>
        <a:effectLst/>
      </p:bgPr>
    </p:bg>
    <p:spTree>
      <p:nvGrpSpPr>
        <p:cNvPr id="1" name="Shape 325"/>
        <p:cNvGrpSpPr/>
        <p:nvPr/>
      </p:nvGrpSpPr>
      <p:grpSpPr>
        <a:xfrm>
          <a:off x="0" y="0"/>
          <a:ext cx="0" cy="0"/>
          <a:chOff x="0" y="0"/>
          <a:chExt cx="0" cy="0"/>
        </a:xfrm>
      </p:grpSpPr>
      <p:sp>
        <p:nvSpPr>
          <p:cNvPr id="326" name="Google Shape;326;p72"/>
          <p:cNvSpPr/>
          <p:nvPr/>
        </p:nvSpPr>
        <p:spPr>
          <a:xfrm>
            <a:off x="453000" y="453000"/>
            <a:ext cx="8238000" cy="4237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7" name="Google Shape;327;p72"/>
          <p:cNvPicPr preferRelativeResize="0"/>
          <p:nvPr/>
        </p:nvPicPr>
        <p:blipFill>
          <a:blip r:embed="rId2">
            <a:alphaModFix/>
          </a:blip>
          <a:stretch>
            <a:fillRect/>
          </a:stretch>
        </p:blipFill>
        <p:spPr>
          <a:xfrm>
            <a:off x="283464" y="283464"/>
            <a:ext cx="1206900" cy="1206900"/>
          </a:xfrm>
          <a:prstGeom prst="ellipse">
            <a:avLst/>
          </a:prstGeom>
          <a:noFill/>
          <a:ln w="19050" cap="flat" cmpd="sng">
            <a:solidFill>
              <a:schemeClr val="lt1"/>
            </a:solidFill>
            <a:prstDash val="solid"/>
            <a:round/>
            <a:headEnd type="none" w="sm" len="sm"/>
            <a:tailEnd type="none" w="sm" len="sm"/>
          </a:ln>
        </p:spPr>
      </p:pic>
      <p:pic>
        <p:nvPicPr>
          <p:cNvPr id="328" name="Google Shape;328;p72"/>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329" name="Google Shape;329;p72"/>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330" name="Google Shape;330;p72"/>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sic Page">
  <p:cSld name="BLANK_3">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rt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4" name="Google Shape;44;p8"/>
          <p:cNvSpPr txBox="1">
            <a:spLocks noGrp="1"/>
          </p:cNvSpPr>
          <p:nvPr>
            <p:ph type="title" idx="2"/>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rt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5" name="Google Shape;45;p8"/>
          <p:cNvSpPr txBox="1">
            <a:spLocks noGrp="1"/>
          </p:cNvSpPr>
          <p:nvPr>
            <p:ph type="body" idx="1"/>
          </p:nvPr>
        </p:nvSpPr>
        <p:spPr>
          <a:xfrm>
            <a:off x="228600" y="1076325"/>
            <a:ext cx="8620200" cy="3357300"/>
          </a:xfrm>
          <a:prstGeom prst="rect">
            <a:avLst/>
          </a:prstGeom>
        </p:spPr>
        <p:txBody>
          <a:bodyPr spcFirstLastPara="1" wrap="square" lIns="0" tIns="91425" rIns="0" bIns="91425" anchor="t" anchorCtr="0">
            <a:noAutofit/>
          </a:bodyPr>
          <a:lstStyle>
            <a:lvl1pPr marL="457200" lvl="0" indent="-304800" rtl="0">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rtl="0">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rtl="0">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rtl="0">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rtl="0">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rtl="0">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rtl="0">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rtl="0">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rtl="0">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
        <p:nvSpPr>
          <p:cNvPr id="46" name="Google Shape;46;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re Value - Curiosity">
  <p:cSld name="CUSTOM_25">
    <p:bg>
      <p:bgPr>
        <a:solidFill>
          <a:srgbClr val="9FC3C6"/>
        </a:solidFill>
        <a:effectLst/>
      </p:bgPr>
    </p:bg>
    <p:spTree>
      <p:nvGrpSpPr>
        <p:cNvPr id="1" name="Shape 331"/>
        <p:cNvGrpSpPr/>
        <p:nvPr/>
      </p:nvGrpSpPr>
      <p:grpSpPr>
        <a:xfrm>
          <a:off x="0" y="0"/>
          <a:ext cx="0" cy="0"/>
          <a:chOff x="0" y="0"/>
          <a:chExt cx="0" cy="0"/>
        </a:xfrm>
      </p:grpSpPr>
      <p:sp>
        <p:nvSpPr>
          <p:cNvPr id="332" name="Google Shape;332;p73"/>
          <p:cNvSpPr/>
          <p:nvPr/>
        </p:nvSpPr>
        <p:spPr>
          <a:xfrm>
            <a:off x="453000" y="453000"/>
            <a:ext cx="8238000" cy="4237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3" name="Google Shape;333;p73"/>
          <p:cNvPicPr preferRelativeResize="0"/>
          <p:nvPr/>
        </p:nvPicPr>
        <p:blipFill rotWithShape="1">
          <a:blip r:embed="rId2">
            <a:alphaModFix/>
          </a:blip>
          <a:srcRect/>
          <a:stretch/>
        </p:blipFill>
        <p:spPr>
          <a:xfrm>
            <a:off x="283464" y="283464"/>
            <a:ext cx="1206900" cy="1206900"/>
          </a:xfrm>
          <a:prstGeom prst="ellipse">
            <a:avLst/>
          </a:prstGeom>
          <a:noFill/>
          <a:ln w="19050" cap="flat" cmpd="sng">
            <a:solidFill>
              <a:schemeClr val="lt1"/>
            </a:solidFill>
            <a:prstDash val="solid"/>
            <a:round/>
            <a:headEnd type="none" w="sm" len="sm"/>
            <a:tailEnd type="none" w="sm" len="sm"/>
          </a:ln>
        </p:spPr>
      </p:pic>
      <p:pic>
        <p:nvPicPr>
          <p:cNvPr id="334" name="Google Shape;334;p73"/>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335" name="Google Shape;335;p73"/>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336" name="Google Shape;336;p73"/>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re Value - Service">
  <p:cSld name="CUSTOM_26">
    <p:bg>
      <p:bgPr>
        <a:solidFill>
          <a:srgbClr val="7ECAD5"/>
        </a:solidFill>
        <a:effectLst/>
      </p:bgPr>
    </p:bg>
    <p:spTree>
      <p:nvGrpSpPr>
        <p:cNvPr id="1" name="Shape 337"/>
        <p:cNvGrpSpPr/>
        <p:nvPr/>
      </p:nvGrpSpPr>
      <p:grpSpPr>
        <a:xfrm>
          <a:off x="0" y="0"/>
          <a:ext cx="0" cy="0"/>
          <a:chOff x="0" y="0"/>
          <a:chExt cx="0" cy="0"/>
        </a:xfrm>
      </p:grpSpPr>
      <p:sp>
        <p:nvSpPr>
          <p:cNvPr id="338" name="Google Shape;338;p74"/>
          <p:cNvSpPr/>
          <p:nvPr/>
        </p:nvSpPr>
        <p:spPr>
          <a:xfrm>
            <a:off x="453000" y="453000"/>
            <a:ext cx="8238000" cy="4237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9" name="Google Shape;339;p74"/>
          <p:cNvPicPr preferRelativeResize="0"/>
          <p:nvPr/>
        </p:nvPicPr>
        <p:blipFill rotWithShape="1">
          <a:blip r:embed="rId2">
            <a:alphaModFix/>
          </a:blip>
          <a:srcRect/>
          <a:stretch/>
        </p:blipFill>
        <p:spPr>
          <a:xfrm>
            <a:off x="283464" y="283464"/>
            <a:ext cx="1206900" cy="1206900"/>
          </a:xfrm>
          <a:prstGeom prst="ellipse">
            <a:avLst/>
          </a:prstGeom>
          <a:noFill/>
          <a:ln w="19050" cap="flat" cmpd="sng">
            <a:solidFill>
              <a:schemeClr val="lt1"/>
            </a:solidFill>
            <a:prstDash val="solid"/>
            <a:round/>
            <a:headEnd type="none" w="sm" len="sm"/>
            <a:tailEnd type="none" w="sm" len="sm"/>
          </a:ln>
        </p:spPr>
      </p:pic>
      <p:pic>
        <p:nvPicPr>
          <p:cNvPr id="340" name="Google Shape;340;p74"/>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341" name="Google Shape;341;p74"/>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342" name="Google Shape;342;p74"/>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re Value - Inclusion &amp; Belonging">
  <p:cSld name="CUSTOM_27">
    <p:bg>
      <p:bgPr>
        <a:solidFill>
          <a:srgbClr val="A1C1D2"/>
        </a:solidFill>
        <a:effectLst/>
      </p:bgPr>
    </p:bg>
    <p:spTree>
      <p:nvGrpSpPr>
        <p:cNvPr id="1" name="Shape 343"/>
        <p:cNvGrpSpPr/>
        <p:nvPr/>
      </p:nvGrpSpPr>
      <p:grpSpPr>
        <a:xfrm>
          <a:off x="0" y="0"/>
          <a:ext cx="0" cy="0"/>
          <a:chOff x="0" y="0"/>
          <a:chExt cx="0" cy="0"/>
        </a:xfrm>
      </p:grpSpPr>
      <p:sp>
        <p:nvSpPr>
          <p:cNvPr id="344" name="Google Shape;344;p75"/>
          <p:cNvSpPr/>
          <p:nvPr/>
        </p:nvSpPr>
        <p:spPr>
          <a:xfrm>
            <a:off x="453000" y="453000"/>
            <a:ext cx="8238000" cy="4237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5" name="Google Shape;345;p75"/>
          <p:cNvPicPr preferRelativeResize="0"/>
          <p:nvPr/>
        </p:nvPicPr>
        <p:blipFill rotWithShape="1">
          <a:blip r:embed="rId2">
            <a:alphaModFix/>
          </a:blip>
          <a:srcRect l="179" r="169"/>
          <a:stretch/>
        </p:blipFill>
        <p:spPr>
          <a:xfrm>
            <a:off x="283464" y="283464"/>
            <a:ext cx="1206900" cy="1206900"/>
          </a:xfrm>
          <a:prstGeom prst="ellipse">
            <a:avLst/>
          </a:prstGeom>
          <a:noFill/>
          <a:ln w="19050" cap="flat" cmpd="sng">
            <a:solidFill>
              <a:schemeClr val="lt1"/>
            </a:solidFill>
            <a:prstDash val="solid"/>
            <a:round/>
            <a:headEnd type="none" w="sm" len="sm"/>
            <a:tailEnd type="none" w="sm" len="sm"/>
          </a:ln>
        </p:spPr>
      </p:pic>
      <p:pic>
        <p:nvPicPr>
          <p:cNvPr id="346" name="Google Shape;346;p75"/>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347" name="Google Shape;347;p75"/>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348" name="Google Shape;348;p75"/>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re Value - Evidence">
  <p:cSld name="CUSTOM_28">
    <p:bg>
      <p:bgPr>
        <a:solidFill>
          <a:srgbClr val="FDA179"/>
        </a:solidFill>
        <a:effectLst/>
      </p:bgPr>
    </p:bg>
    <p:spTree>
      <p:nvGrpSpPr>
        <p:cNvPr id="1" name="Shape 349"/>
        <p:cNvGrpSpPr/>
        <p:nvPr/>
      </p:nvGrpSpPr>
      <p:grpSpPr>
        <a:xfrm>
          <a:off x="0" y="0"/>
          <a:ext cx="0" cy="0"/>
          <a:chOff x="0" y="0"/>
          <a:chExt cx="0" cy="0"/>
        </a:xfrm>
      </p:grpSpPr>
      <p:sp>
        <p:nvSpPr>
          <p:cNvPr id="350" name="Google Shape;350;p76"/>
          <p:cNvSpPr/>
          <p:nvPr/>
        </p:nvSpPr>
        <p:spPr>
          <a:xfrm>
            <a:off x="453000" y="453000"/>
            <a:ext cx="8238000" cy="4237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1" name="Google Shape;351;p76"/>
          <p:cNvPicPr preferRelativeResize="0"/>
          <p:nvPr/>
        </p:nvPicPr>
        <p:blipFill rotWithShape="1">
          <a:blip r:embed="rId2">
            <a:alphaModFix/>
          </a:blip>
          <a:srcRect l="179" r="169"/>
          <a:stretch/>
        </p:blipFill>
        <p:spPr>
          <a:xfrm>
            <a:off x="283464" y="283464"/>
            <a:ext cx="1206900" cy="1206900"/>
          </a:xfrm>
          <a:prstGeom prst="ellipse">
            <a:avLst/>
          </a:prstGeom>
          <a:noFill/>
          <a:ln w="19050" cap="flat" cmpd="sng">
            <a:solidFill>
              <a:schemeClr val="lt1"/>
            </a:solidFill>
            <a:prstDash val="solid"/>
            <a:round/>
            <a:headEnd type="none" w="sm" len="sm"/>
            <a:tailEnd type="none" w="sm" len="sm"/>
          </a:ln>
        </p:spPr>
      </p:pic>
      <p:pic>
        <p:nvPicPr>
          <p:cNvPr id="352" name="Google Shape;352;p76"/>
          <p:cNvPicPr preferRelativeResize="0"/>
          <p:nvPr/>
        </p:nvPicPr>
        <p:blipFill>
          <a:blip r:embed="rId3">
            <a:alphaModFix/>
          </a:blip>
          <a:stretch>
            <a:fillRect/>
          </a:stretch>
        </p:blipFill>
        <p:spPr>
          <a:xfrm>
            <a:off x="8527825" y="4548125"/>
            <a:ext cx="387575" cy="384900"/>
          </a:xfrm>
          <a:prstGeom prst="rect">
            <a:avLst/>
          </a:prstGeom>
          <a:noFill/>
          <a:ln>
            <a:noFill/>
          </a:ln>
        </p:spPr>
      </p:pic>
      <p:sp>
        <p:nvSpPr>
          <p:cNvPr id="353" name="Google Shape;353;p76"/>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chemeClr val="lt1"/>
                </a:solidFill>
                <a:latin typeface="Literata Medium"/>
                <a:ea typeface="Literata Medium"/>
                <a:cs typeface="Literata Medium"/>
                <a:sym typeface="Literata Medium"/>
              </a:rPr>
              <a:t>Aledade |  </a:t>
            </a:r>
            <a:endParaRPr sz="900" i="1">
              <a:solidFill>
                <a:schemeClr val="lt1"/>
              </a:solidFill>
              <a:latin typeface="Literata Medium"/>
              <a:ea typeface="Literata Medium"/>
              <a:cs typeface="Literata Medium"/>
              <a:sym typeface="Literata Medium"/>
            </a:endParaRPr>
          </a:p>
        </p:txBody>
      </p:sp>
      <p:sp>
        <p:nvSpPr>
          <p:cNvPr id="354" name="Google Shape;354;p76"/>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chemeClr val="lt1"/>
                </a:solidFill>
                <a:latin typeface="IBM Plex Sans Light"/>
                <a:ea typeface="IBM Plex Sans Light"/>
                <a:cs typeface="IBM Plex Sans Light"/>
                <a:sym typeface="IBM Plex Sans Light"/>
              </a:rPr>
              <a:t>‹#›</a:t>
            </a:fld>
            <a:endParaRPr sz="900" i="0" u="none" strike="noStrike" cap="none">
              <a:solidFill>
                <a:schemeClr val="lt1"/>
              </a:solidFill>
              <a:latin typeface="IBM Plex Sans Light"/>
              <a:ea typeface="IBM Plex Sans Light"/>
              <a:cs typeface="IBM Plex Sans Light"/>
              <a:sym typeface="IBM Plex Sans Light"/>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rimary Title Slide">
  <p:cSld name="BLANK_3_1_1_1">
    <p:spTree>
      <p:nvGrpSpPr>
        <p:cNvPr id="1" name="Shape 355"/>
        <p:cNvGrpSpPr/>
        <p:nvPr/>
      </p:nvGrpSpPr>
      <p:grpSpPr>
        <a:xfrm>
          <a:off x="0" y="0"/>
          <a:ext cx="0" cy="0"/>
          <a:chOff x="0" y="0"/>
          <a:chExt cx="0" cy="0"/>
        </a:xfrm>
      </p:grpSpPr>
      <p:cxnSp>
        <p:nvCxnSpPr>
          <p:cNvPr id="356" name="Google Shape;356;p77"/>
          <p:cNvCxnSpPr/>
          <p:nvPr/>
        </p:nvCxnSpPr>
        <p:spPr>
          <a:xfrm>
            <a:off x="8773085" y="4838200"/>
            <a:ext cx="371100" cy="0"/>
          </a:xfrm>
          <a:prstGeom prst="straightConnector1">
            <a:avLst/>
          </a:prstGeom>
          <a:noFill/>
          <a:ln w="12700" cap="flat" cmpd="sng">
            <a:solidFill>
              <a:schemeClr val="accent6"/>
            </a:solidFill>
            <a:prstDash val="solid"/>
            <a:miter lim="800000"/>
            <a:headEnd type="none" w="sm" len="sm"/>
            <a:tailEnd type="none" w="sm" len="sm"/>
          </a:ln>
        </p:spPr>
      </p:cxnSp>
      <p:sp>
        <p:nvSpPr>
          <p:cNvPr id="357" name="Google Shape;357;p77"/>
          <p:cNvSpPr/>
          <p:nvPr/>
        </p:nvSpPr>
        <p:spPr>
          <a:xfrm>
            <a:off x="8451133" y="4687482"/>
            <a:ext cx="321900" cy="283200"/>
          </a:xfrm>
          <a:prstGeom prst="round2DiagRect">
            <a:avLst>
              <a:gd name="adj1" fmla="val 16667"/>
              <a:gd name="adj2" fmla="val 0"/>
            </a:avLst>
          </a:prstGeom>
          <a:noFill/>
          <a:ln w="127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358" name="Google Shape;358;p77"/>
          <p:cNvCxnSpPr/>
          <p:nvPr/>
        </p:nvCxnSpPr>
        <p:spPr>
          <a:xfrm>
            <a:off x="55" y="4838200"/>
            <a:ext cx="8451000" cy="0"/>
          </a:xfrm>
          <a:prstGeom prst="straightConnector1">
            <a:avLst/>
          </a:prstGeom>
          <a:noFill/>
          <a:ln w="12700" cap="flat" cmpd="sng">
            <a:solidFill>
              <a:schemeClr val="accent6"/>
            </a:solidFill>
            <a:prstDash val="solid"/>
            <a:miter lim="800000"/>
            <a:headEnd type="none" w="sm" len="sm"/>
            <a:tailEnd type="none" w="sm" len="sm"/>
          </a:ln>
        </p:spPr>
      </p:cxnSp>
      <p:sp>
        <p:nvSpPr>
          <p:cNvPr id="359" name="Google Shape;359;p77"/>
          <p:cNvSpPr txBox="1"/>
          <p:nvPr/>
        </p:nvSpPr>
        <p:spPr>
          <a:xfrm>
            <a:off x="8283368" y="4687482"/>
            <a:ext cx="657600" cy="2832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accent1"/>
                </a:solidFill>
                <a:latin typeface="Nunito"/>
                <a:ea typeface="Nunito"/>
                <a:cs typeface="Nunito"/>
                <a:sym typeface="Nunito"/>
              </a:rPr>
              <a:t>‹#›</a:t>
            </a:fld>
            <a:endParaRPr sz="900" b="0" i="0" u="none" strike="noStrike" cap="none">
              <a:solidFill>
                <a:schemeClr val="accent1"/>
              </a:solidFill>
              <a:latin typeface="Nunito"/>
              <a:ea typeface="Nunito"/>
              <a:cs typeface="Nunito"/>
              <a:sym typeface="Nunito"/>
            </a:endParaRPr>
          </a:p>
        </p:txBody>
      </p:sp>
      <p:sp>
        <p:nvSpPr>
          <p:cNvPr id="360" name="Google Shape;360;p77"/>
          <p:cNvSpPr/>
          <p:nvPr/>
        </p:nvSpPr>
        <p:spPr>
          <a:xfrm>
            <a:off x="56" y="0"/>
            <a:ext cx="4621800" cy="288900"/>
          </a:xfrm>
          <a:prstGeom prst="rect">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 name="Google Shape;361;p77"/>
          <p:cNvSpPr/>
          <p:nvPr/>
        </p:nvSpPr>
        <p:spPr>
          <a:xfrm>
            <a:off x="56" y="4299788"/>
            <a:ext cx="9144000" cy="827400"/>
          </a:xfrm>
          <a:prstGeom prst="rect">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362" name="Google Shape;362;p77"/>
          <p:cNvPicPr preferRelativeResize="0"/>
          <p:nvPr/>
        </p:nvPicPr>
        <p:blipFill rotWithShape="1">
          <a:blip r:embed="rId2">
            <a:alphaModFix/>
          </a:blip>
          <a:srcRect t="7813" b="7813"/>
          <a:stretch/>
        </p:blipFill>
        <p:spPr>
          <a:xfrm>
            <a:off x="56" y="0"/>
            <a:ext cx="9144005" cy="5143500"/>
          </a:xfrm>
          <a:prstGeom prst="rect">
            <a:avLst/>
          </a:prstGeom>
          <a:noFill/>
          <a:ln>
            <a:noFill/>
          </a:ln>
        </p:spPr>
      </p:pic>
      <p:pic>
        <p:nvPicPr>
          <p:cNvPr id="363" name="Google Shape;363;p77"/>
          <p:cNvPicPr preferRelativeResize="0"/>
          <p:nvPr/>
        </p:nvPicPr>
        <p:blipFill rotWithShape="1">
          <a:blip r:embed="rId3">
            <a:alphaModFix amt="10000"/>
          </a:blip>
          <a:srcRect l="-35509" t="1823" r="45338" b="4183"/>
          <a:stretch/>
        </p:blipFill>
        <p:spPr>
          <a:xfrm>
            <a:off x="63" y="0"/>
            <a:ext cx="9323607" cy="5244525"/>
          </a:xfrm>
          <a:prstGeom prst="rect">
            <a:avLst/>
          </a:prstGeom>
          <a:noFill/>
          <a:ln>
            <a:noFill/>
          </a:ln>
        </p:spPr>
      </p:pic>
      <p:pic>
        <p:nvPicPr>
          <p:cNvPr id="364" name="Google Shape;364;p77"/>
          <p:cNvPicPr preferRelativeResize="0"/>
          <p:nvPr/>
        </p:nvPicPr>
        <p:blipFill rotWithShape="1">
          <a:blip r:embed="rId4">
            <a:alphaModFix/>
          </a:blip>
          <a:srcRect/>
          <a:stretch/>
        </p:blipFill>
        <p:spPr>
          <a:xfrm>
            <a:off x="6723056" y="3776869"/>
            <a:ext cx="1792292" cy="622219"/>
          </a:xfrm>
          <a:prstGeom prst="rect">
            <a:avLst/>
          </a:prstGeom>
          <a:noFill/>
          <a:ln>
            <a:noFill/>
          </a:ln>
        </p:spPr>
      </p:pic>
      <p:sp>
        <p:nvSpPr>
          <p:cNvPr id="365" name="Google Shape;365;p77"/>
          <p:cNvSpPr txBox="1">
            <a:spLocks noGrp="1"/>
          </p:cNvSpPr>
          <p:nvPr>
            <p:ph type="ctrTitle"/>
          </p:nvPr>
        </p:nvSpPr>
        <p:spPr>
          <a:xfrm>
            <a:off x="704082" y="932400"/>
            <a:ext cx="5519100" cy="1009200"/>
          </a:xfrm>
          <a:prstGeom prst="rect">
            <a:avLst/>
          </a:prstGeom>
          <a:noFill/>
          <a:ln>
            <a:noFill/>
          </a:ln>
        </p:spPr>
        <p:txBody>
          <a:bodyPr spcFirstLastPara="1" wrap="square" lIns="68575" tIns="34275" rIns="68575" bIns="34275" anchor="t" anchorCtr="0">
            <a:normAutofit/>
          </a:bodyPr>
          <a:lstStyle>
            <a:lvl1pPr marR="0" lvl="0" algn="l">
              <a:lnSpc>
                <a:spcPct val="100000"/>
              </a:lnSpc>
              <a:spcBef>
                <a:spcPts val="0"/>
              </a:spcBef>
              <a:spcAft>
                <a:spcPts val="0"/>
              </a:spcAft>
              <a:buClr>
                <a:schemeClr val="lt1"/>
              </a:buClr>
              <a:buSzPts val="1100"/>
              <a:buFont typeface="Fjalla One"/>
              <a:buNone/>
              <a:defRPr sz="3600" b="0" i="0" u="none" strike="noStrike" cap="none">
                <a:solidFill>
                  <a:schemeClr val="lt1"/>
                </a:solidFill>
                <a:latin typeface="Fjalla One"/>
                <a:ea typeface="Fjalla One"/>
                <a:cs typeface="Fjalla One"/>
                <a:sym typeface="Fjalla One"/>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66" name="Google Shape;366;p77"/>
          <p:cNvSpPr txBox="1">
            <a:spLocks noGrp="1"/>
          </p:cNvSpPr>
          <p:nvPr>
            <p:ph type="subTitle" idx="1"/>
          </p:nvPr>
        </p:nvSpPr>
        <p:spPr>
          <a:xfrm>
            <a:off x="704081" y="1904625"/>
            <a:ext cx="5519100" cy="1009200"/>
          </a:xfrm>
          <a:prstGeom prst="rect">
            <a:avLst/>
          </a:prstGeom>
          <a:noFill/>
          <a:ln>
            <a:noFill/>
          </a:ln>
        </p:spPr>
        <p:txBody>
          <a:bodyPr spcFirstLastPara="1" wrap="square" lIns="68575" tIns="68575" rIns="68575" bIns="68575" anchor="t" anchorCtr="0">
            <a:noAutofit/>
          </a:bodyPr>
          <a:lstStyle>
            <a:lvl1pPr marR="0" lvl="0" algn="l">
              <a:lnSpc>
                <a:spcPct val="100000"/>
              </a:lnSpc>
              <a:spcBef>
                <a:spcPts val="0"/>
              </a:spcBef>
              <a:spcAft>
                <a:spcPts val="0"/>
              </a:spcAft>
              <a:buClr>
                <a:schemeClr val="lt2"/>
              </a:buClr>
              <a:buSzPts val="1800"/>
              <a:buFont typeface="Nunito Medium"/>
              <a:buNone/>
              <a:defRPr sz="1800" b="0" i="0" u="none" strike="noStrike" cap="none">
                <a:solidFill>
                  <a:schemeClr val="lt2"/>
                </a:solidFill>
                <a:latin typeface="Nunito Medium"/>
                <a:ea typeface="Nunito Medium"/>
                <a:cs typeface="Nunito Medium"/>
                <a:sym typeface="Nunito Medium"/>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Slide no Logo 1">
  <p:cSld name="BLANK_5">
    <p:spTree>
      <p:nvGrpSpPr>
        <p:cNvPr id="1" name="Shape 367"/>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sic Page 1">
  <p:cSld name="BLANK_3_1">
    <p:spTree>
      <p:nvGrpSpPr>
        <p:cNvPr id="1" name="Shape 368"/>
        <p:cNvGrpSpPr/>
        <p:nvPr/>
      </p:nvGrpSpPr>
      <p:grpSpPr>
        <a:xfrm>
          <a:off x="0" y="0"/>
          <a:ext cx="0" cy="0"/>
          <a:chOff x="0" y="0"/>
          <a:chExt cx="0" cy="0"/>
        </a:xfrm>
      </p:grpSpPr>
      <p:cxnSp>
        <p:nvCxnSpPr>
          <p:cNvPr id="369" name="Google Shape;369;p79"/>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370" name="Google Shape;370;p79"/>
          <p:cNvSpPr txBox="1">
            <a:spLocks noGrp="1"/>
          </p:cNvSpPr>
          <p:nvPr>
            <p:ph type="title"/>
          </p:nvPr>
        </p:nvSpPr>
        <p:spPr>
          <a:xfrm>
            <a:off x="228600" y="228600"/>
            <a:ext cx="8686800" cy="4572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400"/>
              <a:buFont typeface="Fjalla One"/>
              <a:buNone/>
              <a:defRPr sz="24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71" name="Google Shape;371;p79"/>
          <p:cNvSpPr txBox="1">
            <a:spLocks noGrp="1"/>
          </p:cNvSpPr>
          <p:nvPr>
            <p:ph type="body" idx="1"/>
          </p:nvPr>
        </p:nvSpPr>
        <p:spPr>
          <a:xfrm>
            <a:off x="228600" y="914400"/>
            <a:ext cx="8686800" cy="3657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dk1"/>
              </a:buClr>
              <a:buSzPts val="1400"/>
              <a:buFont typeface="Nunito Light"/>
              <a:buNone/>
              <a:defRPr sz="1400" b="0" i="0" u="none" strike="noStrike" cap="none">
                <a:solidFill>
                  <a:schemeClr val="dk1"/>
                </a:solidFill>
                <a:latin typeface="Nunito Light"/>
                <a:ea typeface="Nunito Light"/>
                <a:cs typeface="Nunito Light"/>
                <a:sym typeface="Nunito Light"/>
              </a:defRPr>
            </a:lvl1pPr>
            <a:lvl2pPr marL="914400" marR="0" lvl="1"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2pPr>
            <a:lvl3pPr marL="1371600" marR="0" lvl="2"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3pPr>
            <a:lvl4pPr marL="1828800" marR="0" lvl="3"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4pPr>
            <a:lvl5pPr marL="2286000" marR="0" lvl="4"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5pPr>
            <a:lvl6pPr marL="2743200" marR="0" lvl="5"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6pPr>
            <a:lvl7pPr marL="3200400" marR="0" lvl="6"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7pPr>
            <a:lvl8pPr marL="3657600" marR="0" lvl="7"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8pPr>
            <a:lvl9pPr marL="4114800" marR="0" lvl="8"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sic Page 2">
  <p:cSld name="BLANK_3_2">
    <p:spTree>
      <p:nvGrpSpPr>
        <p:cNvPr id="1" name="Shape 372"/>
        <p:cNvGrpSpPr/>
        <p:nvPr/>
      </p:nvGrpSpPr>
      <p:grpSpPr>
        <a:xfrm>
          <a:off x="0" y="0"/>
          <a:ext cx="0" cy="0"/>
          <a:chOff x="0" y="0"/>
          <a:chExt cx="0" cy="0"/>
        </a:xfrm>
      </p:grpSpPr>
      <p:cxnSp>
        <p:nvCxnSpPr>
          <p:cNvPr id="373" name="Google Shape;373;p80"/>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374" name="Google Shape;374;p80"/>
          <p:cNvSpPr txBox="1">
            <a:spLocks noGrp="1"/>
          </p:cNvSpPr>
          <p:nvPr>
            <p:ph type="title"/>
          </p:nvPr>
        </p:nvSpPr>
        <p:spPr>
          <a:xfrm>
            <a:off x="228600" y="228600"/>
            <a:ext cx="86202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sic Page 1 1 1">
  <p:cSld name="BLANK_3_1_2">
    <p:spTree>
      <p:nvGrpSpPr>
        <p:cNvPr id="1" name="Shape 375"/>
        <p:cNvGrpSpPr/>
        <p:nvPr/>
      </p:nvGrpSpPr>
      <p:grpSpPr>
        <a:xfrm>
          <a:off x="0" y="0"/>
          <a:ext cx="0" cy="0"/>
          <a:chOff x="0" y="0"/>
          <a:chExt cx="0" cy="0"/>
        </a:xfrm>
      </p:grpSpPr>
      <p:cxnSp>
        <p:nvCxnSpPr>
          <p:cNvPr id="376" name="Google Shape;376;p81"/>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377" name="Google Shape;377;p81"/>
          <p:cNvSpPr txBox="1">
            <a:spLocks noGrp="1"/>
          </p:cNvSpPr>
          <p:nvPr>
            <p:ph type="title"/>
          </p:nvPr>
        </p:nvSpPr>
        <p:spPr>
          <a:xfrm>
            <a:off x="228600" y="228600"/>
            <a:ext cx="8686800" cy="4572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400"/>
              <a:buFont typeface="Fjalla One"/>
              <a:buNone/>
              <a:defRPr sz="24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cxnSp>
        <p:nvCxnSpPr>
          <p:cNvPr id="378" name="Google Shape;378;p81"/>
          <p:cNvCxnSpPr/>
          <p:nvPr/>
        </p:nvCxnSpPr>
        <p:spPr>
          <a:xfrm rot="10800000" flipH="1">
            <a:off x="0" y="2057400"/>
            <a:ext cx="9144000" cy="41700"/>
          </a:xfrm>
          <a:prstGeom prst="straightConnector1">
            <a:avLst/>
          </a:prstGeom>
          <a:noFill/>
          <a:ln w="9525" cap="flat" cmpd="sng">
            <a:solidFill>
              <a:schemeClr val="dk2"/>
            </a:solidFill>
            <a:prstDash val="solid"/>
            <a:round/>
            <a:headEnd type="none" w="med" len="med"/>
            <a:tailEnd type="none" w="med" len="med"/>
          </a:ln>
        </p:spPr>
      </p:cxnSp>
      <p:sp>
        <p:nvSpPr>
          <p:cNvPr id="379" name="Google Shape;379;p81"/>
          <p:cNvSpPr txBox="1">
            <a:spLocks noGrp="1"/>
          </p:cNvSpPr>
          <p:nvPr>
            <p:ph type="body" idx="1"/>
          </p:nvPr>
        </p:nvSpPr>
        <p:spPr>
          <a:xfrm>
            <a:off x="365760" y="3200400"/>
            <a:ext cx="2560200" cy="15546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Font typeface="Nunito"/>
              <a:buChar char="●"/>
              <a:defRPr>
                <a:latin typeface="Nunito"/>
                <a:ea typeface="Nunito"/>
                <a:cs typeface="Nunito"/>
                <a:sym typeface="Nunito"/>
              </a:defRPr>
            </a:lvl1pPr>
            <a:lvl2pPr marL="914400" lvl="1" indent="-317500">
              <a:spcBef>
                <a:spcPts val="0"/>
              </a:spcBef>
              <a:spcAft>
                <a:spcPts val="0"/>
              </a:spcAft>
              <a:buSzPts val="1400"/>
              <a:buFont typeface="Nunito"/>
              <a:buChar char="○"/>
              <a:defRPr>
                <a:latin typeface="Nunito"/>
                <a:ea typeface="Nunito"/>
                <a:cs typeface="Nunito"/>
                <a:sym typeface="Nunito"/>
              </a:defRPr>
            </a:lvl2pPr>
            <a:lvl3pPr marL="1371600" lvl="2" indent="-317500">
              <a:spcBef>
                <a:spcPts val="0"/>
              </a:spcBef>
              <a:spcAft>
                <a:spcPts val="0"/>
              </a:spcAft>
              <a:buSzPts val="1400"/>
              <a:buFont typeface="Nunito"/>
              <a:buChar char="■"/>
              <a:defRPr>
                <a:latin typeface="Nunito"/>
                <a:ea typeface="Nunito"/>
                <a:cs typeface="Nunito"/>
                <a:sym typeface="Nunito"/>
              </a:defRPr>
            </a:lvl3pPr>
            <a:lvl4pPr marL="1828800" lvl="3" indent="-317500">
              <a:spcBef>
                <a:spcPts val="0"/>
              </a:spcBef>
              <a:spcAft>
                <a:spcPts val="0"/>
              </a:spcAft>
              <a:buSzPts val="1400"/>
              <a:buFont typeface="Nunito"/>
              <a:buChar char="●"/>
              <a:defRPr>
                <a:latin typeface="Nunito"/>
                <a:ea typeface="Nunito"/>
                <a:cs typeface="Nunito"/>
                <a:sym typeface="Nunito"/>
              </a:defRPr>
            </a:lvl4pPr>
            <a:lvl5pPr marL="2286000" lvl="4" indent="-317500">
              <a:spcBef>
                <a:spcPts val="0"/>
              </a:spcBef>
              <a:spcAft>
                <a:spcPts val="0"/>
              </a:spcAft>
              <a:buSzPts val="1400"/>
              <a:buFont typeface="Nunito"/>
              <a:buChar char="○"/>
              <a:defRPr>
                <a:latin typeface="Nunito"/>
                <a:ea typeface="Nunito"/>
                <a:cs typeface="Nunito"/>
                <a:sym typeface="Nunito"/>
              </a:defRPr>
            </a:lvl5pPr>
            <a:lvl6pPr marL="2743200" lvl="5" indent="-317500">
              <a:spcBef>
                <a:spcPts val="0"/>
              </a:spcBef>
              <a:spcAft>
                <a:spcPts val="0"/>
              </a:spcAft>
              <a:buSzPts val="1400"/>
              <a:buFont typeface="Nunito"/>
              <a:buChar char="■"/>
              <a:defRPr>
                <a:latin typeface="Nunito"/>
                <a:ea typeface="Nunito"/>
                <a:cs typeface="Nunito"/>
                <a:sym typeface="Nunito"/>
              </a:defRPr>
            </a:lvl6pPr>
            <a:lvl7pPr marL="3200400" lvl="6" indent="-317500">
              <a:spcBef>
                <a:spcPts val="0"/>
              </a:spcBef>
              <a:spcAft>
                <a:spcPts val="0"/>
              </a:spcAft>
              <a:buSzPts val="1400"/>
              <a:buFont typeface="Nunito"/>
              <a:buChar char="●"/>
              <a:defRPr>
                <a:latin typeface="Nunito"/>
                <a:ea typeface="Nunito"/>
                <a:cs typeface="Nunito"/>
                <a:sym typeface="Nunito"/>
              </a:defRPr>
            </a:lvl7pPr>
            <a:lvl8pPr marL="3657600" lvl="7" indent="-317500">
              <a:spcBef>
                <a:spcPts val="0"/>
              </a:spcBef>
              <a:spcAft>
                <a:spcPts val="0"/>
              </a:spcAft>
              <a:buSzPts val="1400"/>
              <a:buFont typeface="Nunito"/>
              <a:buChar char="○"/>
              <a:defRPr>
                <a:latin typeface="Nunito"/>
                <a:ea typeface="Nunito"/>
                <a:cs typeface="Nunito"/>
                <a:sym typeface="Nunito"/>
              </a:defRPr>
            </a:lvl8pPr>
            <a:lvl9pPr marL="4114800" lvl="8" indent="-317500">
              <a:spcBef>
                <a:spcPts val="0"/>
              </a:spcBef>
              <a:spcAft>
                <a:spcPts val="0"/>
              </a:spcAft>
              <a:buSzPts val="1400"/>
              <a:buFont typeface="Nunito"/>
              <a:buChar char="■"/>
              <a:defRPr>
                <a:latin typeface="Nunito"/>
                <a:ea typeface="Nunito"/>
                <a:cs typeface="Nunito"/>
                <a:sym typeface="Nunito"/>
              </a:defRPr>
            </a:lvl9pPr>
          </a:lstStyle>
          <a:p>
            <a:endParaRPr/>
          </a:p>
        </p:txBody>
      </p:sp>
      <p:sp>
        <p:nvSpPr>
          <p:cNvPr id="380" name="Google Shape;380;p81"/>
          <p:cNvSpPr txBox="1">
            <a:spLocks noGrp="1"/>
          </p:cNvSpPr>
          <p:nvPr>
            <p:ph type="body" idx="2"/>
          </p:nvPr>
        </p:nvSpPr>
        <p:spPr>
          <a:xfrm>
            <a:off x="3291840" y="3200400"/>
            <a:ext cx="2560200" cy="15546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Font typeface="Nunito"/>
              <a:buChar char="●"/>
              <a:defRPr>
                <a:latin typeface="Nunito"/>
                <a:ea typeface="Nunito"/>
                <a:cs typeface="Nunito"/>
                <a:sym typeface="Nunito"/>
              </a:defRPr>
            </a:lvl1pPr>
            <a:lvl2pPr marL="914400" lvl="1" indent="-317500">
              <a:spcBef>
                <a:spcPts val="0"/>
              </a:spcBef>
              <a:spcAft>
                <a:spcPts val="0"/>
              </a:spcAft>
              <a:buSzPts val="1400"/>
              <a:buFont typeface="Nunito"/>
              <a:buChar char="○"/>
              <a:defRPr>
                <a:latin typeface="Nunito"/>
                <a:ea typeface="Nunito"/>
                <a:cs typeface="Nunito"/>
                <a:sym typeface="Nunito"/>
              </a:defRPr>
            </a:lvl2pPr>
            <a:lvl3pPr marL="1371600" lvl="2" indent="-317500">
              <a:spcBef>
                <a:spcPts val="0"/>
              </a:spcBef>
              <a:spcAft>
                <a:spcPts val="0"/>
              </a:spcAft>
              <a:buSzPts val="1400"/>
              <a:buFont typeface="Nunito"/>
              <a:buChar char="■"/>
              <a:defRPr>
                <a:latin typeface="Nunito"/>
                <a:ea typeface="Nunito"/>
                <a:cs typeface="Nunito"/>
                <a:sym typeface="Nunito"/>
              </a:defRPr>
            </a:lvl3pPr>
            <a:lvl4pPr marL="1828800" lvl="3" indent="-317500">
              <a:spcBef>
                <a:spcPts val="0"/>
              </a:spcBef>
              <a:spcAft>
                <a:spcPts val="0"/>
              </a:spcAft>
              <a:buSzPts val="1400"/>
              <a:buFont typeface="Nunito"/>
              <a:buChar char="●"/>
              <a:defRPr>
                <a:latin typeface="Nunito"/>
                <a:ea typeface="Nunito"/>
                <a:cs typeface="Nunito"/>
                <a:sym typeface="Nunito"/>
              </a:defRPr>
            </a:lvl4pPr>
            <a:lvl5pPr marL="2286000" lvl="4" indent="-317500">
              <a:spcBef>
                <a:spcPts val="0"/>
              </a:spcBef>
              <a:spcAft>
                <a:spcPts val="0"/>
              </a:spcAft>
              <a:buSzPts val="1400"/>
              <a:buFont typeface="Nunito"/>
              <a:buChar char="○"/>
              <a:defRPr>
                <a:latin typeface="Nunito"/>
                <a:ea typeface="Nunito"/>
                <a:cs typeface="Nunito"/>
                <a:sym typeface="Nunito"/>
              </a:defRPr>
            </a:lvl5pPr>
            <a:lvl6pPr marL="2743200" lvl="5" indent="-317500">
              <a:spcBef>
                <a:spcPts val="0"/>
              </a:spcBef>
              <a:spcAft>
                <a:spcPts val="0"/>
              </a:spcAft>
              <a:buSzPts val="1400"/>
              <a:buFont typeface="Nunito"/>
              <a:buChar char="■"/>
              <a:defRPr>
                <a:latin typeface="Nunito"/>
                <a:ea typeface="Nunito"/>
                <a:cs typeface="Nunito"/>
                <a:sym typeface="Nunito"/>
              </a:defRPr>
            </a:lvl6pPr>
            <a:lvl7pPr marL="3200400" lvl="6" indent="-317500">
              <a:spcBef>
                <a:spcPts val="0"/>
              </a:spcBef>
              <a:spcAft>
                <a:spcPts val="0"/>
              </a:spcAft>
              <a:buSzPts val="1400"/>
              <a:buFont typeface="Nunito"/>
              <a:buChar char="●"/>
              <a:defRPr>
                <a:latin typeface="Nunito"/>
                <a:ea typeface="Nunito"/>
                <a:cs typeface="Nunito"/>
                <a:sym typeface="Nunito"/>
              </a:defRPr>
            </a:lvl7pPr>
            <a:lvl8pPr marL="3657600" lvl="7" indent="-317500">
              <a:spcBef>
                <a:spcPts val="0"/>
              </a:spcBef>
              <a:spcAft>
                <a:spcPts val="0"/>
              </a:spcAft>
              <a:buSzPts val="1400"/>
              <a:buFont typeface="Nunito"/>
              <a:buChar char="○"/>
              <a:defRPr>
                <a:latin typeface="Nunito"/>
                <a:ea typeface="Nunito"/>
                <a:cs typeface="Nunito"/>
                <a:sym typeface="Nunito"/>
              </a:defRPr>
            </a:lvl8pPr>
            <a:lvl9pPr marL="4114800" lvl="8" indent="-317500">
              <a:spcBef>
                <a:spcPts val="0"/>
              </a:spcBef>
              <a:spcAft>
                <a:spcPts val="0"/>
              </a:spcAft>
              <a:buSzPts val="1400"/>
              <a:buFont typeface="Nunito"/>
              <a:buChar char="■"/>
              <a:defRPr>
                <a:latin typeface="Nunito"/>
                <a:ea typeface="Nunito"/>
                <a:cs typeface="Nunito"/>
                <a:sym typeface="Nunito"/>
              </a:defRPr>
            </a:lvl9pPr>
          </a:lstStyle>
          <a:p>
            <a:endParaRPr/>
          </a:p>
        </p:txBody>
      </p:sp>
      <p:sp>
        <p:nvSpPr>
          <p:cNvPr id="381" name="Google Shape;381;p81"/>
          <p:cNvSpPr txBox="1">
            <a:spLocks noGrp="1"/>
          </p:cNvSpPr>
          <p:nvPr>
            <p:ph type="body" idx="3"/>
          </p:nvPr>
        </p:nvSpPr>
        <p:spPr>
          <a:xfrm>
            <a:off x="6217920" y="3200400"/>
            <a:ext cx="2560200" cy="1554600"/>
          </a:xfrm>
          <a:prstGeom prst="rect">
            <a:avLst/>
          </a:prstGeom>
        </p:spPr>
        <p:txBody>
          <a:bodyPr spcFirstLastPara="1" wrap="square" lIns="0" tIns="91425" rIns="0" bIns="91425" anchor="t" anchorCtr="0">
            <a:noAutofit/>
          </a:bodyPr>
          <a:lstStyle>
            <a:lvl1pPr marL="457200" lvl="0" indent="-304800">
              <a:spcBef>
                <a:spcPts val="0"/>
              </a:spcBef>
              <a:spcAft>
                <a:spcPts val="0"/>
              </a:spcAft>
              <a:buSzPts val="1200"/>
              <a:buFont typeface="Nunito"/>
              <a:buChar char="●"/>
              <a:defRPr>
                <a:latin typeface="Nunito"/>
                <a:ea typeface="Nunito"/>
                <a:cs typeface="Nunito"/>
                <a:sym typeface="Nunito"/>
              </a:defRPr>
            </a:lvl1pPr>
            <a:lvl2pPr marL="914400" lvl="1" indent="-304800">
              <a:spcBef>
                <a:spcPts val="0"/>
              </a:spcBef>
              <a:spcAft>
                <a:spcPts val="0"/>
              </a:spcAft>
              <a:buSzPts val="1200"/>
              <a:buFont typeface="Nunito"/>
              <a:buChar char="○"/>
              <a:defRPr>
                <a:latin typeface="Nunito"/>
                <a:ea typeface="Nunito"/>
                <a:cs typeface="Nunito"/>
                <a:sym typeface="Nunito"/>
              </a:defRPr>
            </a:lvl2pPr>
            <a:lvl3pPr marL="1371600" lvl="2" indent="-304800">
              <a:spcBef>
                <a:spcPts val="0"/>
              </a:spcBef>
              <a:spcAft>
                <a:spcPts val="0"/>
              </a:spcAft>
              <a:buSzPts val="1200"/>
              <a:buFont typeface="Nunito"/>
              <a:buChar char="■"/>
              <a:defRPr>
                <a:latin typeface="Nunito"/>
                <a:ea typeface="Nunito"/>
                <a:cs typeface="Nunito"/>
                <a:sym typeface="Nunito"/>
              </a:defRPr>
            </a:lvl3pPr>
            <a:lvl4pPr marL="1828800" lvl="3" indent="-304800">
              <a:spcBef>
                <a:spcPts val="0"/>
              </a:spcBef>
              <a:spcAft>
                <a:spcPts val="0"/>
              </a:spcAft>
              <a:buSzPts val="1200"/>
              <a:buFont typeface="Nunito"/>
              <a:buChar char="●"/>
              <a:defRPr>
                <a:latin typeface="Nunito"/>
                <a:ea typeface="Nunito"/>
                <a:cs typeface="Nunito"/>
                <a:sym typeface="Nunito"/>
              </a:defRPr>
            </a:lvl4pPr>
            <a:lvl5pPr marL="2286000" lvl="4" indent="-304800">
              <a:spcBef>
                <a:spcPts val="0"/>
              </a:spcBef>
              <a:spcAft>
                <a:spcPts val="0"/>
              </a:spcAft>
              <a:buSzPts val="1200"/>
              <a:buFont typeface="Nunito"/>
              <a:buChar char="○"/>
              <a:defRPr>
                <a:latin typeface="Nunito"/>
                <a:ea typeface="Nunito"/>
                <a:cs typeface="Nunito"/>
                <a:sym typeface="Nunito"/>
              </a:defRPr>
            </a:lvl5pPr>
            <a:lvl6pPr marL="2743200" lvl="5" indent="-304800">
              <a:spcBef>
                <a:spcPts val="0"/>
              </a:spcBef>
              <a:spcAft>
                <a:spcPts val="0"/>
              </a:spcAft>
              <a:buSzPts val="1200"/>
              <a:buFont typeface="Nunito"/>
              <a:buChar char="■"/>
              <a:defRPr>
                <a:latin typeface="Nunito"/>
                <a:ea typeface="Nunito"/>
                <a:cs typeface="Nunito"/>
                <a:sym typeface="Nunito"/>
              </a:defRPr>
            </a:lvl6pPr>
            <a:lvl7pPr marL="3200400" lvl="6" indent="-304800">
              <a:spcBef>
                <a:spcPts val="0"/>
              </a:spcBef>
              <a:spcAft>
                <a:spcPts val="0"/>
              </a:spcAft>
              <a:buSzPts val="1200"/>
              <a:buFont typeface="Nunito"/>
              <a:buChar char="●"/>
              <a:defRPr>
                <a:latin typeface="Nunito"/>
                <a:ea typeface="Nunito"/>
                <a:cs typeface="Nunito"/>
                <a:sym typeface="Nunito"/>
              </a:defRPr>
            </a:lvl7pPr>
            <a:lvl8pPr marL="3657600" lvl="7" indent="-304800">
              <a:spcBef>
                <a:spcPts val="0"/>
              </a:spcBef>
              <a:spcAft>
                <a:spcPts val="0"/>
              </a:spcAft>
              <a:buSzPts val="1200"/>
              <a:buFont typeface="Nunito"/>
              <a:buChar char="○"/>
              <a:defRPr>
                <a:latin typeface="Nunito"/>
                <a:ea typeface="Nunito"/>
                <a:cs typeface="Nunito"/>
                <a:sym typeface="Nunito"/>
              </a:defRPr>
            </a:lvl8pPr>
            <a:lvl9pPr marL="4114800" lvl="8" indent="-304800">
              <a:spcBef>
                <a:spcPts val="0"/>
              </a:spcBef>
              <a:spcAft>
                <a:spcPts val="0"/>
              </a:spcAft>
              <a:buSzPts val="1200"/>
              <a:buFont typeface="Nunito"/>
              <a:buChar char="■"/>
              <a:defRPr>
                <a:latin typeface="Nunito"/>
                <a:ea typeface="Nunito"/>
                <a:cs typeface="Nunito"/>
                <a:sym typeface="Nunito"/>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ew Title">
  <p:cSld name="CUSTOM_9">
    <p:spTree>
      <p:nvGrpSpPr>
        <p:cNvPr id="1" name="Shape 382"/>
        <p:cNvGrpSpPr/>
        <p:nvPr/>
      </p:nvGrpSpPr>
      <p:grpSpPr>
        <a:xfrm>
          <a:off x="0" y="0"/>
          <a:ext cx="0" cy="0"/>
          <a:chOff x="0" y="0"/>
          <a:chExt cx="0" cy="0"/>
        </a:xfrm>
      </p:grpSpPr>
      <p:sp>
        <p:nvSpPr>
          <p:cNvPr id="383" name="Google Shape;383;p82"/>
          <p:cNvSpPr txBox="1">
            <a:spLocks noGrp="1"/>
          </p:cNvSpPr>
          <p:nvPr>
            <p:ph type="title"/>
          </p:nvPr>
        </p:nvSpPr>
        <p:spPr>
          <a:xfrm>
            <a:off x="209950" y="191250"/>
            <a:ext cx="5073000" cy="49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5C90"/>
              </a:buClr>
              <a:buSzPts val="2400"/>
              <a:buFont typeface="Fjalla One"/>
              <a:buNone/>
              <a:defRPr sz="2400" b="0" i="0" u="none" strike="noStrike" cap="none">
                <a:solidFill>
                  <a:srgbClr val="005C90"/>
                </a:solidFill>
                <a:latin typeface="Fjalla One"/>
                <a:ea typeface="Fjalla One"/>
                <a:cs typeface="Fjalla One"/>
                <a:sym typeface="Fjalla One"/>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untry Blue 20 Middle Bar">
  <p:cSld name="CUSTOM_18">
    <p:spTree>
      <p:nvGrpSpPr>
        <p:cNvPr id="1" name="Shape 47"/>
        <p:cNvGrpSpPr/>
        <p:nvPr/>
      </p:nvGrpSpPr>
      <p:grpSpPr>
        <a:xfrm>
          <a:off x="0" y="0"/>
          <a:ext cx="0" cy="0"/>
          <a:chOff x="0" y="0"/>
          <a:chExt cx="0" cy="0"/>
        </a:xfrm>
      </p:grpSpPr>
      <p:sp>
        <p:nvSpPr>
          <p:cNvPr id="48" name="Google Shape;48;p9"/>
          <p:cNvSpPr/>
          <p:nvPr/>
        </p:nvSpPr>
        <p:spPr>
          <a:xfrm>
            <a:off x="0" y="1166625"/>
            <a:ext cx="9144000" cy="3099300"/>
          </a:xfrm>
          <a:prstGeom prst="rect">
            <a:avLst/>
          </a:prstGeom>
          <a:solidFill>
            <a:srgbClr val="C6DA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Roboto Light"/>
              <a:buNone/>
            </a:pPr>
            <a:endParaRPr sz="1800" b="0" i="0" u="none" strike="noStrike" cap="none">
              <a:solidFill>
                <a:srgbClr val="FFFFFF"/>
              </a:solidFill>
              <a:latin typeface="Roboto Light"/>
              <a:ea typeface="Roboto Light"/>
              <a:cs typeface="Roboto Light"/>
              <a:sym typeface="Roboto Light"/>
            </a:endParaRPr>
          </a:p>
        </p:txBody>
      </p:sp>
      <p:sp>
        <p:nvSpPr>
          <p:cNvPr id="49" name="Google Shape;49;p9"/>
          <p:cNvSpPr>
            <a:spLocks noGrp="1"/>
          </p:cNvSpPr>
          <p:nvPr>
            <p:ph type="pic" idx="2"/>
          </p:nvPr>
        </p:nvSpPr>
        <p:spPr>
          <a:xfrm>
            <a:off x="0" y="1166756"/>
            <a:ext cx="3292200" cy="3099300"/>
          </a:xfrm>
          <a:prstGeom prst="rect">
            <a:avLst/>
          </a:prstGeom>
          <a:noFill/>
          <a:ln>
            <a:noFill/>
          </a:ln>
        </p:spPr>
      </p:sp>
      <p:sp>
        <p:nvSpPr>
          <p:cNvPr id="50" name="Google Shape;50;p9"/>
          <p:cNvSpPr txBox="1">
            <a:spLocks noGrp="1"/>
          </p:cNvSpPr>
          <p:nvPr>
            <p:ph type="title"/>
          </p:nvPr>
        </p:nvSpPr>
        <p:spPr>
          <a:xfrm>
            <a:off x="228600" y="228600"/>
            <a:ext cx="8620200" cy="272100"/>
          </a:xfrm>
          <a:prstGeom prst="rect">
            <a:avLst/>
          </a:prstGeom>
          <a:noFill/>
          <a:ln>
            <a:noFill/>
          </a:ln>
        </p:spPr>
        <p:txBody>
          <a:bodyPr spcFirstLastPara="1" wrap="square" lIns="0" tIns="0" rIns="68575" bIns="68575" anchor="t" anchorCtr="0">
            <a:noAutofit/>
          </a:bodyPr>
          <a:lstStyle>
            <a:lvl1pPr marR="0" lvl="0" rt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1" name="Google Shape;51;p9"/>
          <p:cNvSpPr txBox="1">
            <a:spLocks noGrp="1"/>
          </p:cNvSpPr>
          <p:nvPr>
            <p:ph type="title" idx="3"/>
          </p:nvPr>
        </p:nvSpPr>
        <p:spPr>
          <a:xfrm>
            <a:off x="228600" y="576263"/>
            <a:ext cx="8620200" cy="384900"/>
          </a:xfrm>
          <a:prstGeom prst="rect">
            <a:avLst/>
          </a:prstGeom>
          <a:noFill/>
          <a:ln>
            <a:noFill/>
          </a:ln>
        </p:spPr>
        <p:txBody>
          <a:bodyPr spcFirstLastPara="1" wrap="square" lIns="0" tIns="68575" rIns="68575" bIns="68575" anchor="t" anchorCtr="0">
            <a:noAutofit/>
          </a:bodyPr>
          <a:lstStyle>
            <a:lvl1pPr marR="0" lvl="0" rt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2" name="Google Shape;5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with sub title and text" type="title">
  <p:cSld name="TITLE">
    <p:spTree>
      <p:nvGrpSpPr>
        <p:cNvPr id="1" name="Shape 384"/>
        <p:cNvGrpSpPr/>
        <p:nvPr/>
      </p:nvGrpSpPr>
      <p:grpSpPr>
        <a:xfrm>
          <a:off x="0" y="0"/>
          <a:ext cx="0" cy="0"/>
          <a:chOff x="0" y="0"/>
          <a:chExt cx="0" cy="0"/>
        </a:xfrm>
      </p:grpSpPr>
      <p:sp>
        <p:nvSpPr>
          <p:cNvPr id="385" name="Google Shape;385;p83"/>
          <p:cNvSpPr txBox="1">
            <a:spLocks noGrp="1"/>
          </p:cNvSpPr>
          <p:nvPr>
            <p:ph type="title"/>
          </p:nvPr>
        </p:nvSpPr>
        <p:spPr>
          <a:xfrm>
            <a:off x="228600" y="228600"/>
            <a:ext cx="39699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86" name="Google Shape;386;p83"/>
          <p:cNvSpPr txBox="1">
            <a:spLocks noGrp="1"/>
          </p:cNvSpPr>
          <p:nvPr>
            <p:ph type="title" idx="2"/>
          </p:nvPr>
        </p:nvSpPr>
        <p:spPr>
          <a:xfrm>
            <a:off x="228600" y="594360"/>
            <a:ext cx="32550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rgbClr val="3F3F3F"/>
              </a:buClr>
              <a:buSzPts val="1500"/>
              <a:buFont typeface="Nunito"/>
              <a:buNone/>
              <a:defRPr i="0" u="none" strike="noStrike" cap="none">
                <a:solidFill>
                  <a:srgbClr val="3F3F3F"/>
                </a:solidFill>
                <a:latin typeface="Nunito"/>
                <a:ea typeface="Nunito"/>
                <a:cs typeface="Nunito"/>
                <a:sym typeface="Nunito"/>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Dot Pattern">
  <p:cSld name="25_Title Slide_1_1_1_1_1_1_1_1_1_1_1">
    <p:spTree>
      <p:nvGrpSpPr>
        <p:cNvPr id="1" name="Shape 387"/>
        <p:cNvGrpSpPr/>
        <p:nvPr/>
      </p:nvGrpSpPr>
      <p:grpSpPr>
        <a:xfrm>
          <a:off x="0" y="0"/>
          <a:ext cx="0" cy="0"/>
          <a:chOff x="0" y="0"/>
          <a:chExt cx="0" cy="0"/>
        </a:xfrm>
      </p:grpSpPr>
      <p:sp>
        <p:nvSpPr>
          <p:cNvPr id="388" name="Google Shape;388;p84"/>
          <p:cNvSpPr/>
          <p:nvPr/>
        </p:nvSpPr>
        <p:spPr>
          <a:xfrm rot="10800000" flipH="1">
            <a:off x="5329025" y="3167418"/>
            <a:ext cx="485400" cy="485400"/>
          </a:xfrm>
          <a:prstGeom prst="ellipse">
            <a:avLst/>
          </a:prstGeom>
          <a:solidFill>
            <a:srgbClr val="0076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FFFFFF"/>
              </a:solidFill>
              <a:latin typeface="Calibri"/>
              <a:ea typeface="Calibri"/>
              <a:cs typeface="Calibri"/>
              <a:sym typeface="Calibri"/>
            </a:endParaRPr>
          </a:p>
        </p:txBody>
      </p:sp>
      <p:sp>
        <p:nvSpPr>
          <p:cNvPr id="389" name="Google Shape;389;p84"/>
          <p:cNvSpPr/>
          <p:nvPr/>
        </p:nvSpPr>
        <p:spPr>
          <a:xfrm rot="10800000" flipH="1">
            <a:off x="7363663" y="3167072"/>
            <a:ext cx="485400" cy="485400"/>
          </a:xfrm>
          <a:prstGeom prst="ellipse">
            <a:avLst/>
          </a:prstGeom>
          <a:solidFill>
            <a:srgbClr val="46B1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0075B6"/>
              </a:solidFill>
              <a:latin typeface="Calibri"/>
              <a:ea typeface="Calibri"/>
              <a:cs typeface="Calibri"/>
              <a:sym typeface="Calibri"/>
            </a:endParaRPr>
          </a:p>
        </p:txBody>
      </p:sp>
      <p:cxnSp>
        <p:nvCxnSpPr>
          <p:cNvPr id="390" name="Google Shape;390;p84"/>
          <p:cNvCxnSpPr>
            <a:stCxn id="391" idx="6"/>
            <a:endCxn id="392" idx="2"/>
          </p:cNvCxnSpPr>
          <p:nvPr/>
        </p:nvCxnSpPr>
        <p:spPr>
          <a:xfrm>
            <a:off x="1780337" y="3409771"/>
            <a:ext cx="1514100" cy="0"/>
          </a:xfrm>
          <a:prstGeom prst="straightConnector1">
            <a:avLst/>
          </a:prstGeom>
          <a:noFill/>
          <a:ln w="12700" cap="flat" cmpd="sng">
            <a:solidFill>
              <a:srgbClr val="A5A5A5"/>
            </a:solidFill>
            <a:prstDash val="solid"/>
            <a:miter lim="800000"/>
            <a:headEnd type="none" w="sm" len="sm"/>
            <a:tailEnd type="none" w="sm" len="sm"/>
          </a:ln>
        </p:spPr>
      </p:cxnSp>
      <p:cxnSp>
        <p:nvCxnSpPr>
          <p:cNvPr id="393" name="Google Shape;393;p84"/>
          <p:cNvCxnSpPr>
            <a:stCxn id="392" idx="6"/>
            <a:endCxn id="388" idx="2"/>
          </p:cNvCxnSpPr>
          <p:nvPr/>
        </p:nvCxnSpPr>
        <p:spPr>
          <a:xfrm>
            <a:off x="3779772" y="3409772"/>
            <a:ext cx="1549200" cy="300"/>
          </a:xfrm>
          <a:prstGeom prst="straightConnector1">
            <a:avLst/>
          </a:prstGeom>
          <a:noFill/>
          <a:ln w="12700" cap="flat" cmpd="sng">
            <a:solidFill>
              <a:srgbClr val="A5A5A5"/>
            </a:solidFill>
            <a:prstDash val="solid"/>
            <a:miter lim="800000"/>
            <a:headEnd type="none" w="sm" len="sm"/>
            <a:tailEnd type="none" w="sm" len="sm"/>
          </a:ln>
        </p:spPr>
      </p:cxnSp>
      <p:cxnSp>
        <p:nvCxnSpPr>
          <p:cNvPr id="394" name="Google Shape;394;p84"/>
          <p:cNvCxnSpPr>
            <a:stCxn id="388" idx="6"/>
            <a:endCxn id="389" idx="2"/>
          </p:cNvCxnSpPr>
          <p:nvPr/>
        </p:nvCxnSpPr>
        <p:spPr>
          <a:xfrm rot="10800000" flipH="1">
            <a:off x="5814425" y="3409818"/>
            <a:ext cx="1549200" cy="300"/>
          </a:xfrm>
          <a:prstGeom prst="straightConnector1">
            <a:avLst/>
          </a:prstGeom>
          <a:noFill/>
          <a:ln w="12700" cap="flat" cmpd="sng">
            <a:solidFill>
              <a:srgbClr val="A5A5A5"/>
            </a:solidFill>
            <a:prstDash val="solid"/>
            <a:miter lim="800000"/>
            <a:headEnd type="none" w="sm" len="sm"/>
            <a:tailEnd type="none" w="sm" len="sm"/>
          </a:ln>
        </p:spPr>
      </p:cxnSp>
      <p:sp>
        <p:nvSpPr>
          <p:cNvPr id="391" name="Google Shape;391;p84"/>
          <p:cNvSpPr/>
          <p:nvPr/>
        </p:nvSpPr>
        <p:spPr>
          <a:xfrm rot="10800000" flipH="1">
            <a:off x="1294937" y="3167071"/>
            <a:ext cx="485400" cy="485400"/>
          </a:xfrm>
          <a:prstGeom prst="ellipse">
            <a:avLst/>
          </a:prstGeom>
          <a:solidFill>
            <a:srgbClr val="2025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FFFFFF"/>
              </a:solidFill>
              <a:latin typeface="Calibri"/>
              <a:ea typeface="Calibri"/>
              <a:cs typeface="Calibri"/>
              <a:sym typeface="Calibri"/>
            </a:endParaRPr>
          </a:p>
        </p:txBody>
      </p:sp>
      <p:sp>
        <p:nvSpPr>
          <p:cNvPr id="392" name="Google Shape;392;p84"/>
          <p:cNvSpPr/>
          <p:nvPr/>
        </p:nvSpPr>
        <p:spPr>
          <a:xfrm rot="10800000" flipH="1">
            <a:off x="3294372" y="3167072"/>
            <a:ext cx="485400" cy="485400"/>
          </a:xfrm>
          <a:prstGeom prst="ellipse">
            <a:avLst/>
          </a:prstGeom>
          <a:solidFill>
            <a:srgbClr val="005C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FFFFFF"/>
              </a:solidFill>
              <a:latin typeface="Calibri"/>
              <a:ea typeface="Calibri"/>
              <a:cs typeface="Calibri"/>
              <a:sym typeface="Calibri"/>
            </a:endParaRPr>
          </a:p>
        </p:txBody>
      </p:sp>
      <p:sp>
        <p:nvSpPr>
          <p:cNvPr id="395" name="Google Shape;395;p84"/>
          <p:cNvSpPr txBox="1">
            <a:spLocks noGrp="1"/>
          </p:cNvSpPr>
          <p:nvPr>
            <p:ph type="title"/>
          </p:nvPr>
        </p:nvSpPr>
        <p:spPr>
          <a:xfrm>
            <a:off x="1278600" y="2348925"/>
            <a:ext cx="6586800" cy="4572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400"/>
              <a:buFont typeface="Fjalla One"/>
              <a:buNone/>
              <a:defRPr sz="24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96" name="Google Shape;396;p84"/>
          <p:cNvSpPr txBox="1">
            <a:spLocks noGrp="1"/>
          </p:cNvSpPr>
          <p:nvPr>
            <p:ph type="title" idx="2"/>
          </p:nvPr>
        </p:nvSpPr>
        <p:spPr>
          <a:xfrm>
            <a:off x="1278600" y="2760402"/>
            <a:ext cx="6586800" cy="3657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rgbClr val="3F3F3F"/>
              </a:buClr>
              <a:buSzPts val="1500"/>
              <a:buFont typeface="Nunito"/>
              <a:buNone/>
              <a:defRPr i="0" u="none" strike="noStrike" cap="none">
                <a:solidFill>
                  <a:srgbClr val="3F3F3F"/>
                </a:solidFill>
                <a:latin typeface="Nunito"/>
                <a:ea typeface="Nunito"/>
                <a:cs typeface="Nunito"/>
                <a:sym typeface="Nunito"/>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160">
          <p15:clr>
            <a:srgbClr val="FBAE40"/>
          </p15:clr>
        </p15:guide>
        <p15:guide id="3" orient="horz" pos="199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rimary Title Slide 1">
  <p:cSld name="BLANK_3_1_1_4">
    <p:spTree>
      <p:nvGrpSpPr>
        <p:cNvPr id="1" name="Shape 397"/>
        <p:cNvGrpSpPr/>
        <p:nvPr/>
      </p:nvGrpSpPr>
      <p:grpSpPr>
        <a:xfrm>
          <a:off x="0" y="0"/>
          <a:ext cx="0" cy="0"/>
          <a:chOff x="0" y="0"/>
          <a:chExt cx="0" cy="0"/>
        </a:xfrm>
      </p:grpSpPr>
      <p:cxnSp>
        <p:nvCxnSpPr>
          <p:cNvPr id="398" name="Google Shape;398;p85"/>
          <p:cNvCxnSpPr/>
          <p:nvPr/>
        </p:nvCxnSpPr>
        <p:spPr>
          <a:xfrm>
            <a:off x="8773085" y="4838200"/>
            <a:ext cx="371100" cy="0"/>
          </a:xfrm>
          <a:prstGeom prst="straightConnector1">
            <a:avLst/>
          </a:prstGeom>
          <a:noFill/>
          <a:ln w="12700" cap="flat" cmpd="sng">
            <a:solidFill>
              <a:schemeClr val="accent6"/>
            </a:solidFill>
            <a:prstDash val="solid"/>
            <a:miter lim="800000"/>
            <a:headEnd type="none" w="sm" len="sm"/>
            <a:tailEnd type="none" w="sm" len="sm"/>
          </a:ln>
        </p:spPr>
      </p:cxnSp>
      <p:sp>
        <p:nvSpPr>
          <p:cNvPr id="399" name="Google Shape;399;p85"/>
          <p:cNvSpPr/>
          <p:nvPr/>
        </p:nvSpPr>
        <p:spPr>
          <a:xfrm>
            <a:off x="8451133" y="4687482"/>
            <a:ext cx="321900" cy="283200"/>
          </a:xfrm>
          <a:prstGeom prst="round2DiagRect">
            <a:avLst>
              <a:gd name="adj1" fmla="val 16667"/>
              <a:gd name="adj2" fmla="val 0"/>
            </a:avLst>
          </a:prstGeom>
          <a:noFill/>
          <a:ln w="127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400" name="Google Shape;400;p85"/>
          <p:cNvCxnSpPr/>
          <p:nvPr/>
        </p:nvCxnSpPr>
        <p:spPr>
          <a:xfrm>
            <a:off x="55" y="4838200"/>
            <a:ext cx="8451000" cy="0"/>
          </a:xfrm>
          <a:prstGeom prst="straightConnector1">
            <a:avLst/>
          </a:prstGeom>
          <a:noFill/>
          <a:ln w="12700" cap="flat" cmpd="sng">
            <a:solidFill>
              <a:schemeClr val="accent6"/>
            </a:solidFill>
            <a:prstDash val="solid"/>
            <a:miter lim="800000"/>
            <a:headEnd type="none" w="sm" len="sm"/>
            <a:tailEnd type="none" w="sm" len="sm"/>
          </a:ln>
        </p:spPr>
      </p:cxnSp>
      <p:sp>
        <p:nvSpPr>
          <p:cNvPr id="401" name="Google Shape;401;p85"/>
          <p:cNvSpPr txBox="1"/>
          <p:nvPr/>
        </p:nvSpPr>
        <p:spPr>
          <a:xfrm>
            <a:off x="8283368" y="4687482"/>
            <a:ext cx="657600" cy="2832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accent1"/>
                </a:solidFill>
                <a:latin typeface="Nunito"/>
                <a:ea typeface="Nunito"/>
                <a:cs typeface="Nunito"/>
                <a:sym typeface="Nunito"/>
              </a:rPr>
              <a:t>‹#›</a:t>
            </a:fld>
            <a:endParaRPr sz="900" b="0" i="0" u="none" strike="noStrike" cap="none">
              <a:solidFill>
                <a:schemeClr val="accent1"/>
              </a:solidFill>
              <a:latin typeface="Nunito"/>
              <a:ea typeface="Nunito"/>
              <a:cs typeface="Nunito"/>
              <a:sym typeface="Nunito"/>
            </a:endParaRPr>
          </a:p>
        </p:txBody>
      </p:sp>
      <p:sp>
        <p:nvSpPr>
          <p:cNvPr id="402" name="Google Shape;402;p85"/>
          <p:cNvSpPr/>
          <p:nvPr/>
        </p:nvSpPr>
        <p:spPr>
          <a:xfrm>
            <a:off x="56" y="0"/>
            <a:ext cx="4621800" cy="288900"/>
          </a:xfrm>
          <a:prstGeom prst="rect">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3" name="Google Shape;403;p85"/>
          <p:cNvSpPr/>
          <p:nvPr/>
        </p:nvSpPr>
        <p:spPr>
          <a:xfrm>
            <a:off x="56" y="4299788"/>
            <a:ext cx="9144000" cy="827400"/>
          </a:xfrm>
          <a:prstGeom prst="rect">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404" name="Google Shape;404;p85"/>
          <p:cNvPicPr preferRelativeResize="0"/>
          <p:nvPr/>
        </p:nvPicPr>
        <p:blipFill rotWithShape="1">
          <a:blip r:embed="rId2">
            <a:alphaModFix/>
          </a:blip>
          <a:srcRect t="7813" b="7813"/>
          <a:stretch/>
        </p:blipFill>
        <p:spPr>
          <a:xfrm>
            <a:off x="56" y="0"/>
            <a:ext cx="9144005" cy="5143500"/>
          </a:xfrm>
          <a:prstGeom prst="rect">
            <a:avLst/>
          </a:prstGeom>
          <a:noFill/>
          <a:ln>
            <a:noFill/>
          </a:ln>
        </p:spPr>
      </p:pic>
      <p:pic>
        <p:nvPicPr>
          <p:cNvPr id="405" name="Google Shape;405;p85"/>
          <p:cNvPicPr preferRelativeResize="0"/>
          <p:nvPr/>
        </p:nvPicPr>
        <p:blipFill rotWithShape="1">
          <a:blip r:embed="rId3">
            <a:alphaModFix amt="10000"/>
          </a:blip>
          <a:srcRect l="-35509" t="1823" r="45338" b="4183"/>
          <a:stretch/>
        </p:blipFill>
        <p:spPr>
          <a:xfrm>
            <a:off x="63" y="0"/>
            <a:ext cx="9323607" cy="5244525"/>
          </a:xfrm>
          <a:prstGeom prst="rect">
            <a:avLst/>
          </a:prstGeom>
          <a:noFill/>
          <a:ln>
            <a:noFill/>
          </a:ln>
        </p:spPr>
      </p:pic>
      <p:pic>
        <p:nvPicPr>
          <p:cNvPr id="406" name="Google Shape;406;p85"/>
          <p:cNvPicPr preferRelativeResize="0"/>
          <p:nvPr/>
        </p:nvPicPr>
        <p:blipFill rotWithShape="1">
          <a:blip r:embed="rId4">
            <a:alphaModFix/>
          </a:blip>
          <a:srcRect/>
          <a:stretch/>
        </p:blipFill>
        <p:spPr>
          <a:xfrm>
            <a:off x="6723056" y="3776869"/>
            <a:ext cx="1792292" cy="622219"/>
          </a:xfrm>
          <a:prstGeom prst="rect">
            <a:avLst/>
          </a:prstGeom>
          <a:noFill/>
          <a:ln>
            <a:noFill/>
          </a:ln>
        </p:spPr>
      </p:pic>
      <p:sp>
        <p:nvSpPr>
          <p:cNvPr id="407" name="Google Shape;407;p85"/>
          <p:cNvSpPr txBox="1">
            <a:spLocks noGrp="1"/>
          </p:cNvSpPr>
          <p:nvPr>
            <p:ph type="ctrTitle"/>
          </p:nvPr>
        </p:nvSpPr>
        <p:spPr>
          <a:xfrm>
            <a:off x="704082" y="932400"/>
            <a:ext cx="5519100" cy="1009200"/>
          </a:xfrm>
          <a:prstGeom prst="rect">
            <a:avLst/>
          </a:prstGeom>
          <a:noFill/>
          <a:ln>
            <a:noFill/>
          </a:ln>
        </p:spPr>
        <p:txBody>
          <a:bodyPr spcFirstLastPara="1" wrap="square" lIns="68575" tIns="34275" rIns="68575" bIns="34275" anchor="b" anchorCtr="0">
            <a:normAutofit/>
          </a:bodyPr>
          <a:lstStyle>
            <a:lvl1pPr marR="0" lvl="0" algn="l">
              <a:lnSpc>
                <a:spcPct val="100000"/>
              </a:lnSpc>
              <a:spcBef>
                <a:spcPts val="0"/>
              </a:spcBef>
              <a:spcAft>
                <a:spcPts val="0"/>
              </a:spcAft>
              <a:buClr>
                <a:schemeClr val="lt1"/>
              </a:buClr>
              <a:buSzPts val="1100"/>
              <a:buFont typeface="Fjalla One"/>
              <a:buNone/>
              <a:defRPr sz="3600" b="0" i="0" u="none" strike="noStrike" cap="none">
                <a:solidFill>
                  <a:schemeClr val="lt1"/>
                </a:solidFill>
                <a:latin typeface="Fjalla One"/>
                <a:ea typeface="Fjalla One"/>
                <a:cs typeface="Fjalla One"/>
                <a:sym typeface="Fjalla One"/>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08" name="Google Shape;408;p85"/>
          <p:cNvSpPr txBox="1">
            <a:spLocks noGrp="1"/>
          </p:cNvSpPr>
          <p:nvPr>
            <p:ph type="subTitle" idx="1"/>
          </p:nvPr>
        </p:nvSpPr>
        <p:spPr>
          <a:xfrm>
            <a:off x="704081" y="1904625"/>
            <a:ext cx="5519100" cy="1009200"/>
          </a:xfrm>
          <a:prstGeom prst="rect">
            <a:avLst/>
          </a:prstGeom>
          <a:noFill/>
          <a:ln>
            <a:noFill/>
          </a:ln>
        </p:spPr>
        <p:txBody>
          <a:bodyPr spcFirstLastPara="1" wrap="square" lIns="68575" tIns="68575" rIns="68575" bIns="68575" anchor="t" anchorCtr="0">
            <a:noAutofit/>
          </a:bodyPr>
          <a:lstStyle>
            <a:lvl1pPr marR="0" lvl="0" algn="l">
              <a:lnSpc>
                <a:spcPct val="100000"/>
              </a:lnSpc>
              <a:spcBef>
                <a:spcPts val="0"/>
              </a:spcBef>
              <a:spcAft>
                <a:spcPts val="0"/>
              </a:spcAft>
              <a:buClr>
                <a:schemeClr val="lt2"/>
              </a:buClr>
              <a:buSzPts val="1800"/>
              <a:buFont typeface="Nunito Medium"/>
              <a:buNone/>
              <a:defRPr sz="1800" b="0" i="0" u="none" strike="noStrike" cap="none">
                <a:solidFill>
                  <a:schemeClr val="lt2"/>
                </a:solidFill>
                <a:latin typeface="Nunito Medium"/>
                <a:ea typeface="Nunito Medium"/>
                <a:cs typeface="Nunito Medium"/>
                <a:sym typeface="Nunito Medium"/>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9"/>
        <p:cNvGrpSpPr/>
        <p:nvPr/>
      </p:nvGrpSpPr>
      <p:grpSpPr>
        <a:xfrm>
          <a:off x="0" y="0"/>
          <a:ext cx="0" cy="0"/>
          <a:chOff x="0" y="0"/>
          <a:chExt cx="0" cy="0"/>
        </a:xfrm>
      </p:grpSpPr>
      <p:sp>
        <p:nvSpPr>
          <p:cNvPr id="410" name="Google Shape;410;p86"/>
          <p:cNvSpPr txBox="1">
            <a:spLocks noGrp="1"/>
          </p:cNvSpPr>
          <p:nvPr>
            <p:ph type="title"/>
          </p:nvPr>
        </p:nvSpPr>
        <p:spPr>
          <a:xfrm>
            <a:off x="458545" y="169432"/>
            <a:ext cx="7063800" cy="5484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rgbClr val="002060"/>
              </a:buClr>
              <a:buSzPts val="3000"/>
              <a:buFont typeface="Roboto"/>
              <a:buNone/>
              <a:defRPr sz="3000" b="0" i="0" u="none" strike="noStrike" cap="none">
                <a:solidFill>
                  <a:srgbClr val="002060"/>
                </a:solidFill>
                <a:latin typeface="Roboto"/>
                <a:ea typeface="Roboto"/>
                <a:cs typeface="Roboto"/>
                <a:sym typeface="Roboto"/>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11" name="Google Shape;411;p86"/>
          <p:cNvSpPr txBox="1">
            <a:spLocks noGrp="1"/>
          </p:cNvSpPr>
          <p:nvPr>
            <p:ph type="body" idx="1"/>
          </p:nvPr>
        </p:nvSpPr>
        <p:spPr>
          <a:xfrm>
            <a:off x="458545" y="844783"/>
            <a:ext cx="8255400" cy="3861900"/>
          </a:xfrm>
          <a:prstGeom prst="rect">
            <a:avLst/>
          </a:prstGeom>
          <a:noFill/>
          <a:ln>
            <a:noFill/>
          </a:ln>
        </p:spPr>
        <p:txBody>
          <a:bodyPr spcFirstLastPara="1" wrap="square" lIns="68575" tIns="34275" rIns="68575" bIns="34275" anchor="t" anchorCtr="0">
            <a:no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12" name="Google Shape;412;p86"/>
          <p:cNvSpPr txBox="1">
            <a:spLocks noGrp="1"/>
          </p:cNvSpPr>
          <p:nvPr>
            <p:ph type="dt" idx="10"/>
          </p:nvPr>
        </p:nvSpPr>
        <p:spPr>
          <a:xfrm>
            <a:off x="459216" y="4767263"/>
            <a:ext cx="20574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400"/>
              <a:buNone/>
              <a:defRPr sz="900" b="0" i="0" u="none" strike="noStrike" cap="none">
                <a:solidFill>
                  <a:srgbClr val="888888"/>
                </a:solidFill>
                <a:latin typeface="Roboto"/>
                <a:ea typeface="Roboto"/>
                <a:cs typeface="Roboto"/>
                <a:sym typeface="Roboto"/>
              </a:defRPr>
            </a:lvl1pPr>
            <a:lvl2pPr marR="0" lvl="1" algn="l">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413" name="Google Shape;413;p8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400"/>
              <a:buNone/>
              <a:defRPr sz="900" b="0" i="0" u="none" strike="noStrike" cap="none">
                <a:solidFill>
                  <a:srgbClr val="888888"/>
                </a:solidFill>
                <a:latin typeface="Roboto"/>
                <a:ea typeface="Roboto"/>
                <a:cs typeface="Roboto"/>
                <a:sym typeface="Roboto"/>
              </a:defRPr>
            </a:lvl1pPr>
            <a:lvl2pPr marR="0" lvl="1" algn="l">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414" name="Google Shape;414;p86"/>
          <p:cNvSpPr txBox="1">
            <a:spLocks noGrp="1"/>
          </p:cNvSpPr>
          <p:nvPr>
            <p:ph type="sldNum" idx="12"/>
          </p:nvPr>
        </p:nvSpPr>
        <p:spPr>
          <a:xfrm>
            <a:off x="6659657"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900" b="0" i="0" u="none" strike="noStrike" cap="none">
                <a:solidFill>
                  <a:srgbClr val="888888"/>
                </a:solidFill>
                <a:latin typeface="Roboto"/>
                <a:ea typeface="Roboto"/>
                <a:cs typeface="Roboto"/>
                <a:sym typeface="Roboto"/>
              </a:defRPr>
            </a:lvl1pPr>
            <a:lvl2pPr marL="0" marR="0" lvl="1" indent="0" algn="r">
              <a:spcBef>
                <a:spcPts val="0"/>
              </a:spcBef>
              <a:buNone/>
              <a:defRPr sz="900" b="0" i="0" u="none" strike="noStrike" cap="none">
                <a:solidFill>
                  <a:srgbClr val="888888"/>
                </a:solidFill>
                <a:latin typeface="Roboto"/>
                <a:ea typeface="Roboto"/>
                <a:cs typeface="Roboto"/>
                <a:sym typeface="Roboto"/>
              </a:defRPr>
            </a:lvl2pPr>
            <a:lvl3pPr marL="0" marR="0" lvl="2" indent="0" algn="r">
              <a:spcBef>
                <a:spcPts val="0"/>
              </a:spcBef>
              <a:buNone/>
              <a:defRPr sz="900" b="0" i="0" u="none" strike="noStrike" cap="none">
                <a:solidFill>
                  <a:srgbClr val="888888"/>
                </a:solidFill>
                <a:latin typeface="Roboto"/>
                <a:ea typeface="Roboto"/>
                <a:cs typeface="Roboto"/>
                <a:sym typeface="Roboto"/>
              </a:defRPr>
            </a:lvl3pPr>
            <a:lvl4pPr marL="0" marR="0" lvl="3" indent="0" algn="r">
              <a:spcBef>
                <a:spcPts val="0"/>
              </a:spcBef>
              <a:buNone/>
              <a:defRPr sz="900" b="0" i="0" u="none" strike="noStrike" cap="none">
                <a:solidFill>
                  <a:srgbClr val="888888"/>
                </a:solidFill>
                <a:latin typeface="Roboto"/>
                <a:ea typeface="Roboto"/>
                <a:cs typeface="Roboto"/>
                <a:sym typeface="Roboto"/>
              </a:defRPr>
            </a:lvl4pPr>
            <a:lvl5pPr marL="0" marR="0" lvl="4" indent="0" algn="r">
              <a:spcBef>
                <a:spcPts val="0"/>
              </a:spcBef>
              <a:buNone/>
              <a:defRPr sz="900" b="0" i="0" u="none" strike="noStrike" cap="none">
                <a:solidFill>
                  <a:srgbClr val="888888"/>
                </a:solidFill>
                <a:latin typeface="Roboto"/>
                <a:ea typeface="Roboto"/>
                <a:cs typeface="Roboto"/>
                <a:sym typeface="Roboto"/>
              </a:defRPr>
            </a:lvl5pPr>
            <a:lvl6pPr marL="0" marR="0" lvl="5" indent="0" algn="r">
              <a:spcBef>
                <a:spcPts val="0"/>
              </a:spcBef>
              <a:buNone/>
              <a:defRPr sz="900" b="0" i="0" u="none" strike="noStrike" cap="none">
                <a:solidFill>
                  <a:srgbClr val="888888"/>
                </a:solidFill>
                <a:latin typeface="Roboto"/>
                <a:ea typeface="Roboto"/>
                <a:cs typeface="Roboto"/>
                <a:sym typeface="Roboto"/>
              </a:defRPr>
            </a:lvl6pPr>
            <a:lvl7pPr marL="0" marR="0" lvl="6" indent="0" algn="r">
              <a:spcBef>
                <a:spcPts val="0"/>
              </a:spcBef>
              <a:buNone/>
              <a:defRPr sz="900" b="0" i="0" u="none" strike="noStrike" cap="none">
                <a:solidFill>
                  <a:srgbClr val="888888"/>
                </a:solidFill>
                <a:latin typeface="Roboto"/>
                <a:ea typeface="Roboto"/>
                <a:cs typeface="Roboto"/>
                <a:sym typeface="Roboto"/>
              </a:defRPr>
            </a:lvl7pPr>
            <a:lvl8pPr marL="0" marR="0" lvl="7" indent="0" algn="r">
              <a:spcBef>
                <a:spcPts val="0"/>
              </a:spcBef>
              <a:buNone/>
              <a:defRPr sz="900" b="0" i="0" u="none" strike="noStrike" cap="none">
                <a:solidFill>
                  <a:srgbClr val="888888"/>
                </a:solidFill>
                <a:latin typeface="Roboto"/>
                <a:ea typeface="Roboto"/>
                <a:cs typeface="Roboto"/>
                <a:sym typeface="Roboto"/>
              </a:defRPr>
            </a:lvl8pPr>
            <a:lvl9pPr marL="0" marR="0" lvl="8" indent="0" algn="r">
              <a:spcBef>
                <a:spcPts val="0"/>
              </a:spcBef>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cxnSp>
        <p:nvCxnSpPr>
          <p:cNvPr id="415" name="Google Shape;415;p86"/>
          <p:cNvCxnSpPr/>
          <p:nvPr/>
        </p:nvCxnSpPr>
        <p:spPr>
          <a:xfrm>
            <a:off x="458545" y="718072"/>
            <a:ext cx="7063800" cy="0"/>
          </a:xfrm>
          <a:prstGeom prst="straightConnector1">
            <a:avLst/>
          </a:prstGeom>
          <a:noFill/>
          <a:ln w="19050" cap="flat" cmpd="sng">
            <a:solidFill>
              <a:srgbClr val="002060"/>
            </a:solidFill>
            <a:prstDash val="solid"/>
            <a:miter lim="800000"/>
            <a:headEnd type="none" w="sm" len="sm"/>
            <a:tailEnd type="none" w="sm" len="sm"/>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sic Page Sub-title BodyCopy">
  <p:cSld name="BLANK_3_2_2_3_1">
    <p:spTree>
      <p:nvGrpSpPr>
        <p:cNvPr id="1" name="Shape 416"/>
        <p:cNvGrpSpPr/>
        <p:nvPr/>
      </p:nvGrpSpPr>
      <p:grpSpPr>
        <a:xfrm>
          <a:off x="0" y="0"/>
          <a:ext cx="0" cy="0"/>
          <a:chOff x="0" y="0"/>
          <a:chExt cx="0" cy="0"/>
        </a:xfrm>
      </p:grpSpPr>
      <p:cxnSp>
        <p:nvCxnSpPr>
          <p:cNvPr id="417" name="Google Shape;417;p87"/>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418" name="Google Shape;418;p87"/>
          <p:cNvSpPr txBox="1">
            <a:spLocks noGrp="1"/>
          </p:cNvSpPr>
          <p:nvPr>
            <p:ph type="title"/>
          </p:nvPr>
        </p:nvSpPr>
        <p:spPr>
          <a:xfrm>
            <a:off x="228600" y="228600"/>
            <a:ext cx="86202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19" name="Google Shape;419;p87"/>
          <p:cNvSpPr txBox="1">
            <a:spLocks noGrp="1"/>
          </p:cNvSpPr>
          <p:nvPr>
            <p:ph type="title" idx="2"/>
          </p:nvPr>
        </p:nvSpPr>
        <p:spPr>
          <a:xfrm>
            <a:off x="228600" y="652463"/>
            <a:ext cx="86202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dk1"/>
              </a:buClr>
              <a:buSzPts val="1500"/>
              <a:buFont typeface="Nunito"/>
              <a:buNone/>
              <a:defRPr i="0" u="none" strike="noStrike" cap="none">
                <a:solidFill>
                  <a:schemeClr val="dk1"/>
                </a:solidFill>
                <a:latin typeface="Nunito"/>
                <a:ea typeface="Nunito"/>
                <a:cs typeface="Nunito"/>
                <a:sym typeface="Nunito"/>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20" name="Google Shape;420;p87"/>
          <p:cNvSpPr txBox="1">
            <a:spLocks noGrp="1"/>
          </p:cNvSpPr>
          <p:nvPr>
            <p:ph type="body" idx="1"/>
          </p:nvPr>
        </p:nvSpPr>
        <p:spPr>
          <a:xfrm>
            <a:off x="228600" y="1076325"/>
            <a:ext cx="8620200" cy="34578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SzPts val="1200"/>
              <a:buFont typeface="Nunito"/>
              <a:buChar char="●"/>
              <a:defRPr sz="1200">
                <a:latin typeface="Nunito"/>
                <a:ea typeface="Nunito"/>
                <a:cs typeface="Nunito"/>
                <a:sym typeface="Nunito"/>
              </a:defRPr>
            </a:lvl1pPr>
            <a:lvl2pPr marL="914400" lvl="1" indent="-304800">
              <a:spcBef>
                <a:spcPts val="0"/>
              </a:spcBef>
              <a:spcAft>
                <a:spcPts val="0"/>
              </a:spcAft>
              <a:buSzPts val="1200"/>
              <a:buFont typeface="Nunito"/>
              <a:buChar char="○"/>
              <a:defRPr sz="1200">
                <a:latin typeface="Nunito"/>
                <a:ea typeface="Nunito"/>
                <a:cs typeface="Nunito"/>
                <a:sym typeface="Nunito"/>
              </a:defRPr>
            </a:lvl2pPr>
            <a:lvl3pPr marL="1371600" lvl="2" indent="-304800">
              <a:spcBef>
                <a:spcPts val="0"/>
              </a:spcBef>
              <a:spcAft>
                <a:spcPts val="0"/>
              </a:spcAft>
              <a:buSzPts val="1200"/>
              <a:buFont typeface="Nunito"/>
              <a:buChar char="■"/>
              <a:defRPr sz="1200">
                <a:latin typeface="Nunito"/>
                <a:ea typeface="Nunito"/>
                <a:cs typeface="Nunito"/>
                <a:sym typeface="Nunito"/>
              </a:defRPr>
            </a:lvl3pPr>
            <a:lvl4pPr marL="1828800" lvl="3" indent="-304800">
              <a:spcBef>
                <a:spcPts val="0"/>
              </a:spcBef>
              <a:spcAft>
                <a:spcPts val="0"/>
              </a:spcAft>
              <a:buSzPts val="1200"/>
              <a:buFont typeface="Nunito"/>
              <a:buChar char="●"/>
              <a:defRPr sz="1200">
                <a:latin typeface="Nunito"/>
                <a:ea typeface="Nunito"/>
                <a:cs typeface="Nunito"/>
                <a:sym typeface="Nunito"/>
              </a:defRPr>
            </a:lvl4pPr>
            <a:lvl5pPr marL="2286000" lvl="4" indent="-304800">
              <a:spcBef>
                <a:spcPts val="0"/>
              </a:spcBef>
              <a:spcAft>
                <a:spcPts val="0"/>
              </a:spcAft>
              <a:buSzPts val="1200"/>
              <a:buFont typeface="Nunito"/>
              <a:buChar char="○"/>
              <a:defRPr sz="1200">
                <a:latin typeface="Nunito"/>
                <a:ea typeface="Nunito"/>
                <a:cs typeface="Nunito"/>
                <a:sym typeface="Nunito"/>
              </a:defRPr>
            </a:lvl5pPr>
            <a:lvl6pPr marL="2743200" lvl="5" indent="-304800">
              <a:spcBef>
                <a:spcPts val="0"/>
              </a:spcBef>
              <a:spcAft>
                <a:spcPts val="0"/>
              </a:spcAft>
              <a:buSzPts val="1200"/>
              <a:buFont typeface="Nunito"/>
              <a:buChar char="■"/>
              <a:defRPr sz="1200">
                <a:latin typeface="Nunito"/>
                <a:ea typeface="Nunito"/>
                <a:cs typeface="Nunito"/>
                <a:sym typeface="Nunito"/>
              </a:defRPr>
            </a:lvl6pPr>
            <a:lvl7pPr marL="3200400" lvl="6" indent="-304800">
              <a:spcBef>
                <a:spcPts val="0"/>
              </a:spcBef>
              <a:spcAft>
                <a:spcPts val="0"/>
              </a:spcAft>
              <a:buSzPts val="1200"/>
              <a:buFont typeface="Nunito"/>
              <a:buChar char="●"/>
              <a:defRPr sz="1200">
                <a:latin typeface="Nunito"/>
                <a:ea typeface="Nunito"/>
                <a:cs typeface="Nunito"/>
                <a:sym typeface="Nunito"/>
              </a:defRPr>
            </a:lvl7pPr>
            <a:lvl8pPr marL="3657600" lvl="7" indent="-304800">
              <a:spcBef>
                <a:spcPts val="0"/>
              </a:spcBef>
              <a:spcAft>
                <a:spcPts val="0"/>
              </a:spcAft>
              <a:buSzPts val="1200"/>
              <a:buFont typeface="Nunito"/>
              <a:buChar char="○"/>
              <a:defRPr sz="1200">
                <a:latin typeface="Nunito"/>
                <a:ea typeface="Nunito"/>
                <a:cs typeface="Nunito"/>
                <a:sym typeface="Nunito"/>
              </a:defRPr>
            </a:lvl8pPr>
            <a:lvl9pPr marL="4114800" lvl="8" indent="-304800">
              <a:spcBef>
                <a:spcPts val="0"/>
              </a:spcBef>
              <a:spcAft>
                <a:spcPts val="0"/>
              </a:spcAft>
              <a:buSzPts val="1200"/>
              <a:buFont typeface="Nunito"/>
              <a:buChar char="■"/>
              <a:defRPr sz="1200">
                <a:latin typeface="Nunito"/>
                <a:ea typeface="Nunito"/>
                <a:cs typeface="Nunito"/>
                <a:sym typeface="Nunito"/>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sic Page Sub-title 1">
  <p:cSld name="BLANK_3_2_3">
    <p:spTree>
      <p:nvGrpSpPr>
        <p:cNvPr id="1" name="Shape 421"/>
        <p:cNvGrpSpPr/>
        <p:nvPr/>
      </p:nvGrpSpPr>
      <p:grpSpPr>
        <a:xfrm>
          <a:off x="0" y="0"/>
          <a:ext cx="0" cy="0"/>
          <a:chOff x="0" y="0"/>
          <a:chExt cx="0" cy="0"/>
        </a:xfrm>
      </p:grpSpPr>
      <p:sp>
        <p:nvSpPr>
          <p:cNvPr id="422" name="Google Shape;422;p88"/>
          <p:cNvSpPr txBox="1">
            <a:spLocks noGrp="1"/>
          </p:cNvSpPr>
          <p:nvPr>
            <p:ph type="title"/>
          </p:nvPr>
        </p:nvSpPr>
        <p:spPr>
          <a:xfrm>
            <a:off x="171450" y="171450"/>
            <a:ext cx="39699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400"/>
              <a:buFont typeface="Fjalla One"/>
              <a:buNone/>
              <a:defRPr sz="24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23" name="Google Shape;423;p88"/>
          <p:cNvSpPr txBox="1">
            <a:spLocks noGrp="1"/>
          </p:cNvSpPr>
          <p:nvPr>
            <p:ph type="title" idx="2"/>
          </p:nvPr>
        </p:nvSpPr>
        <p:spPr>
          <a:xfrm>
            <a:off x="171450" y="685800"/>
            <a:ext cx="32550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rgbClr val="3F3F3F"/>
              </a:buClr>
              <a:buSzPts val="1500"/>
              <a:buFont typeface="Nunito"/>
              <a:buNone/>
              <a:defRPr i="0" u="none" strike="noStrike" cap="none">
                <a:solidFill>
                  <a:srgbClr val="3F3F3F"/>
                </a:solidFill>
                <a:latin typeface="Nunito"/>
                <a:ea typeface="Nunito"/>
                <a:cs typeface="Nunito"/>
                <a:sym typeface="Nunito"/>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4"/>
        <p:cNvGrpSpPr/>
        <p:nvPr/>
      </p:nvGrpSpPr>
      <p:grpSpPr>
        <a:xfrm>
          <a:off x="0" y="0"/>
          <a:ext cx="0" cy="0"/>
          <a:chOff x="0" y="0"/>
          <a:chExt cx="0" cy="0"/>
        </a:xfrm>
      </p:grpSpPr>
      <p:sp>
        <p:nvSpPr>
          <p:cNvPr id="425" name="Google Shape;425;p89"/>
          <p:cNvSpPr txBox="1">
            <a:spLocks noGrp="1"/>
          </p:cNvSpPr>
          <p:nvPr>
            <p:ph type="title"/>
          </p:nvPr>
        </p:nvSpPr>
        <p:spPr>
          <a:xfrm>
            <a:off x="311700" y="445025"/>
            <a:ext cx="8520600" cy="572700"/>
          </a:xfrm>
          <a:prstGeom prst="rect">
            <a:avLst/>
          </a:prstGeom>
        </p:spPr>
        <p:txBody>
          <a:bodyPr spcFirstLastPara="1" wrap="square" lIns="0" tIns="68575" rIns="0" bIns="68575" anchor="t" anchorCtr="0">
            <a:noAutofit/>
          </a:bodyPr>
          <a:lstStyle>
            <a:lvl1pPr lvl="0">
              <a:spcBef>
                <a:spcPts val="0"/>
              </a:spcBef>
              <a:spcAft>
                <a:spcPts val="0"/>
              </a:spcAft>
              <a:buSzPts val="1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26" name="Google Shape;426;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427"/>
        <p:cNvGrpSpPr/>
        <p:nvPr/>
      </p:nvGrpSpPr>
      <p:grpSpPr>
        <a:xfrm>
          <a:off x="0" y="0"/>
          <a:ext cx="0" cy="0"/>
          <a:chOff x="0" y="0"/>
          <a:chExt cx="0" cy="0"/>
        </a:xfrm>
      </p:grpSpPr>
      <p:sp>
        <p:nvSpPr>
          <p:cNvPr id="428" name="Google Shape;428;p90"/>
          <p:cNvSpPr txBox="1">
            <a:spLocks noGrp="1"/>
          </p:cNvSpPr>
          <p:nvPr>
            <p:ph type="title"/>
          </p:nvPr>
        </p:nvSpPr>
        <p:spPr>
          <a:xfrm>
            <a:off x="171450" y="171450"/>
            <a:ext cx="7886700" cy="2673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accent1"/>
              </a:buClr>
              <a:buSzPts val="1800"/>
              <a:buFont typeface="Fjalla One"/>
              <a:buNone/>
              <a:defRPr sz="1800" b="0" i="0" u="none" strike="noStrike" cap="none">
                <a:solidFill>
                  <a:schemeClr val="accent1"/>
                </a:solidFill>
                <a:latin typeface="Fjalla One"/>
                <a:ea typeface="Fjalla One"/>
                <a:cs typeface="Fjalla One"/>
                <a:sym typeface="Fjalla One"/>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29" name="Google Shape;429;p90"/>
          <p:cNvSpPr txBox="1">
            <a:spLocks noGrp="1"/>
          </p:cNvSpPr>
          <p:nvPr>
            <p:ph type="body" idx="1"/>
          </p:nvPr>
        </p:nvSpPr>
        <p:spPr>
          <a:xfrm>
            <a:off x="222253" y="717547"/>
            <a:ext cx="8704500" cy="3911700"/>
          </a:xfrm>
          <a:prstGeom prst="rect">
            <a:avLst/>
          </a:prstGeom>
          <a:noFill/>
          <a:ln>
            <a:noFill/>
          </a:ln>
        </p:spPr>
        <p:txBody>
          <a:bodyPr spcFirstLastPara="1" wrap="square" lIns="68575" tIns="34275" rIns="68575" bIns="34275" anchor="t" anchorCtr="0">
            <a:normAutofit/>
          </a:bodyPr>
          <a:lstStyle>
            <a:lvl1pPr marL="457200" marR="0" lvl="0" indent="-342900" algn="l">
              <a:lnSpc>
                <a:spcPct val="90000"/>
              </a:lnSpc>
              <a:spcBef>
                <a:spcPts val="8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23850" algn="l">
              <a:lnSpc>
                <a:spcPct val="90000"/>
              </a:lnSpc>
              <a:spcBef>
                <a:spcPts val="40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2pPr>
            <a:lvl3pPr marL="1371600" marR="0" lvl="2" indent="-304800" algn="l">
              <a:lnSpc>
                <a:spcPct val="90000"/>
              </a:lnSpc>
              <a:spcBef>
                <a:spcPts val="4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298450" algn="l">
              <a:lnSpc>
                <a:spcPct val="90000"/>
              </a:lnSpc>
              <a:spcBef>
                <a:spcPts val="40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85750" algn="l">
              <a:lnSpc>
                <a:spcPct val="90000"/>
              </a:lnSpc>
              <a:spcBef>
                <a:spcPts val="40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with sub title and text 1">
  <p:cSld name="TITLE_2">
    <p:spTree>
      <p:nvGrpSpPr>
        <p:cNvPr id="1" name="Shape 430"/>
        <p:cNvGrpSpPr/>
        <p:nvPr/>
      </p:nvGrpSpPr>
      <p:grpSpPr>
        <a:xfrm>
          <a:off x="0" y="0"/>
          <a:ext cx="0" cy="0"/>
          <a:chOff x="0" y="0"/>
          <a:chExt cx="0" cy="0"/>
        </a:xfrm>
      </p:grpSpPr>
      <p:sp>
        <p:nvSpPr>
          <p:cNvPr id="431" name="Google Shape;431;p91"/>
          <p:cNvSpPr txBox="1">
            <a:spLocks noGrp="1"/>
          </p:cNvSpPr>
          <p:nvPr>
            <p:ph type="title"/>
          </p:nvPr>
        </p:nvSpPr>
        <p:spPr>
          <a:xfrm>
            <a:off x="228600" y="228600"/>
            <a:ext cx="39699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32" name="Google Shape;432;p91"/>
          <p:cNvSpPr txBox="1">
            <a:spLocks noGrp="1"/>
          </p:cNvSpPr>
          <p:nvPr>
            <p:ph type="title" idx="2"/>
          </p:nvPr>
        </p:nvSpPr>
        <p:spPr>
          <a:xfrm>
            <a:off x="228600" y="594360"/>
            <a:ext cx="32550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rgbClr val="3F3F3F"/>
              </a:buClr>
              <a:buSzPts val="1500"/>
              <a:buFont typeface="Nunito"/>
              <a:buNone/>
              <a:defRPr i="0" u="none" strike="noStrike" cap="none">
                <a:solidFill>
                  <a:srgbClr val="3F3F3F"/>
                </a:solidFill>
                <a:latin typeface="Nunito"/>
                <a:ea typeface="Nunito"/>
                <a:cs typeface="Nunito"/>
                <a:sym typeface="Nunito"/>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vider slide 1">
  <p:cSld name="BLANK_3_5_1_1_2">
    <p:bg>
      <p:bgPr>
        <a:solidFill>
          <a:schemeClr val="lt1"/>
        </a:solidFill>
        <a:effectLst/>
      </p:bgPr>
    </p:bg>
    <p:spTree>
      <p:nvGrpSpPr>
        <p:cNvPr id="1" name="Shape 433"/>
        <p:cNvGrpSpPr/>
        <p:nvPr/>
      </p:nvGrpSpPr>
      <p:grpSpPr>
        <a:xfrm>
          <a:off x="0" y="0"/>
          <a:ext cx="0" cy="0"/>
          <a:chOff x="0" y="0"/>
          <a:chExt cx="0" cy="0"/>
        </a:xfrm>
      </p:grpSpPr>
      <p:sp>
        <p:nvSpPr>
          <p:cNvPr id="434" name="Google Shape;434;p92"/>
          <p:cNvSpPr/>
          <p:nvPr/>
        </p:nvSpPr>
        <p:spPr>
          <a:xfrm>
            <a:off x="-22700" y="-22700"/>
            <a:ext cx="9144000" cy="5143500"/>
          </a:xfrm>
          <a:prstGeom prst="rect">
            <a:avLst/>
          </a:prstGeom>
          <a:solidFill>
            <a:srgbClr val="005C90">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5" name="Google Shape;435;p92"/>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pic>
        <p:nvPicPr>
          <p:cNvPr id="436" name="Google Shape;436;p92"/>
          <p:cNvPicPr preferRelativeResize="0"/>
          <p:nvPr/>
        </p:nvPicPr>
        <p:blipFill rotWithShape="1">
          <a:blip r:embed="rId2">
            <a:alphaModFix/>
          </a:blip>
          <a:srcRect t="15626"/>
          <a:stretch/>
        </p:blipFill>
        <p:spPr>
          <a:xfrm>
            <a:off x="0" y="0"/>
            <a:ext cx="9144000" cy="5143500"/>
          </a:xfrm>
          <a:prstGeom prst="rect">
            <a:avLst/>
          </a:prstGeom>
          <a:noFill/>
          <a:ln>
            <a:noFill/>
          </a:ln>
        </p:spPr>
      </p:pic>
      <p:sp>
        <p:nvSpPr>
          <p:cNvPr id="437" name="Google Shape;437;p92"/>
          <p:cNvSpPr txBox="1">
            <a:spLocks noGrp="1"/>
          </p:cNvSpPr>
          <p:nvPr>
            <p:ph type="ctrTitle"/>
          </p:nvPr>
        </p:nvSpPr>
        <p:spPr>
          <a:xfrm>
            <a:off x="693050" y="1152725"/>
            <a:ext cx="5519100" cy="576900"/>
          </a:xfrm>
          <a:prstGeom prst="rect">
            <a:avLst/>
          </a:prstGeom>
          <a:noFill/>
          <a:ln>
            <a:noFill/>
          </a:ln>
        </p:spPr>
        <p:txBody>
          <a:bodyPr spcFirstLastPara="1" wrap="square" lIns="68575" tIns="34275" rIns="68575" bIns="34275" anchor="t" anchorCtr="0">
            <a:normAutofit/>
          </a:bodyPr>
          <a:lstStyle>
            <a:lvl1pPr marR="0" lvl="0" algn="l">
              <a:lnSpc>
                <a:spcPct val="100000"/>
              </a:lnSpc>
              <a:spcBef>
                <a:spcPts val="0"/>
              </a:spcBef>
              <a:spcAft>
                <a:spcPts val="0"/>
              </a:spcAft>
              <a:buClr>
                <a:schemeClr val="lt1"/>
              </a:buClr>
              <a:buSzPts val="2400"/>
              <a:buFont typeface="Fjalla One"/>
              <a:buNone/>
              <a:defRPr sz="2400" b="0" i="0" u="none" strike="noStrike" cap="none">
                <a:solidFill>
                  <a:schemeClr val="lt1"/>
                </a:solidFill>
                <a:latin typeface="Fjalla One"/>
                <a:ea typeface="Fjalla One"/>
                <a:cs typeface="Fjalla One"/>
                <a:sym typeface="Fjalla One"/>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Header">
  <p:cSld name="CUSTOM_21">
    <p:spTree>
      <p:nvGrpSpPr>
        <p:cNvPr id="1" name="Shape 53"/>
        <p:cNvGrpSpPr/>
        <p:nvPr/>
      </p:nvGrpSpPr>
      <p:grpSpPr>
        <a:xfrm>
          <a:off x="0" y="0"/>
          <a:ext cx="0" cy="0"/>
          <a:chOff x="0" y="0"/>
          <a:chExt cx="0" cy="0"/>
        </a:xfrm>
      </p:grpSpPr>
      <p:sp>
        <p:nvSpPr>
          <p:cNvPr id="54" name="Google Shape;54;p10"/>
          <p:cNvSpPr>
            <a:spLocks noGrp="1"/>
          </p:cNvSpPr>
          <p:nvPr>
            <p:ph type="pic" idx="2"/>
          </p:nvPr>
        </p:nvSpPr>
        <p:spPr>
          <a:xfrm>
            <a:off x="0" y="0"/>
            <a:ext cx="9144000" cy="1867500"/>
          </a:xfrm>
          <a:prstGeom prst="rect">
            <a:avLst/>
          </a:prstGeom>
          <a:noFill/>
          <a:ln>
            <a:noFill/>
          </a:ln>
        </p:spPr>
      </p:sp>
      <p:sp>
        <p:nvSpPr>
          <p:cNvPr id="55" name="Google Shape;55;p10"/>
          <p:cNvSpPr txBox="1">
            <a:spLocks noGrp="1"/>
          </p:cNvSpPr>
          <p:nvPr>
            <p:ph type="title"/>
          </p:nvPr>
        </p:nvSpPr>
        <p:spPr>
          <a:xfrm>
            <a:off x="228600" y="2127425"/>
            <a:ext cx="4579200" cy="605400"/>
          </a:xfrm>
          <a:prstGeom prst="rect">
            <a:avLst/>
          </a:prstGeom>
          <a:noFill/>
          <a:ln>
            <a:noFill/>
          </a:ln>
        </p:spPr>
        <p:txBody>
          <a:bodyPr spcFirstLastPara="1" wrap="square" lIns="0" tIns="0" rIns="68575" bIns="68575" anchor="t" anchorCtr="0">
            <a:noAutofit/>
          </a:bodyPr>
          <a:lstStyle>
            <a:lvl1pPr marR="0" lvl="0" rt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6" name="Google Shape;56;p10"/>
          <p:cNvSpPr txBox="1">
            <a:spLocks noGrp="1"/>
          </p:cNvSpPr>
          <p:nvPr>
            <p:ph type="body" idx="1"/>
          </p:nvPr>
        </p:nvSpPr>
        <p:spPr>
          <a:xfrm>
            <a:off x="228600" y="2868900"/>
            <a:ext cx="4579200" cy="1700700"/>
          </a:xfrm>
          <a:prstGeom prst="rect">
            <a:avLst/>
          </a:prstGeom>
        </p:spPr>
        <p:txBody>
          <a:bodyPr spcFirstLastPara="1" wrap="square" lIns="0" tIns="91425" rIns="0" bIns="91425" anchor="t" anchorCtr="0">
            <a:noAutofit/>
          </a:bodyPr>
          <a:lstStyle>
            <a:lvl1pPr marL="457200" lvl="0" indent="-304800" rtl="0">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rtl="0">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rtl="0">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rtl="0">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rtl="0">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rtl="0">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rtl="0">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rtl="0">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rtl="0">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
        <p:nvSpPr>
          <p:cNvPr id="57" name="Google Shape;57;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sic Page 3">
  <p:cSld name="BLANK_3_3">
    <p:spTree>
      <p:nvGrpSpPr>
        <p:cNvPr id="1" name="Shape 438"/>
        <p:cNvGrpSpPr/>
        <p:nvPr/>
      </p:nvGrpSpPr>
      <p:grpSpPr>
        <a:xfrm>
          <a:off x="0" y="0"/>
          <a:ext cx="0" cy="0"/>
          <a:chOff x="0" y="0"/>
          <a:chExt cx="0" cy="0"/>
        </a:xfrm>
      </p:grpSpPr>
      <p:cxnSp>
        <p:nvCxnSpPr>
          <p:cNvPr id="439" name="Google Shape;439;p93"/>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440" name="Google Shape;440;p93"/>
          <p:cNvSpPr txBox="1">
            <a:spLocks noGrp="1"/>
          </p:cNvSpPr>
          <p:nvPr>
            <p:ph type="title"/>
          </p:nvPr>
        </p:nvSpPr>
        <p:spPr>
          <a:xfrm>
            <a:off x="228600" y="228600"/>
            <a:ext cx="86202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ur Tech">
  <p:cSld name="TITLE_AND_BODY_1">
    <p:spTree>
      <p:nvGrpSpPr>
        <p:cNvPr id="1" name="Shape 441"/>
        <p:cNvGrpSpPr/>
        <p:nvPr/>
      </p:nvGrpSpPr>
      <p:grpSpPr>
        <a:xfrm>
          <a:off x="0" y="0"/>
          <a:ext cx="0" cy="0"/>
          <a:chOff x="0" y="0"/>
          <a:chExt cx="0" cy="0"/>
        </a:xfrm>
      </p:grpSpPr>
      <p:sp>
        <p:nvSpPr>
          <p:cNvPr id="442" name="Google Shape;442;p94"/>
          <p:cNvSpPr txBox="1"/>
          <p:nvPr/>
        </p:nvSpPr>
        <p:spPr>
          <a:xfrm>
            <a:off x="171450" y="171450"/>
            <a:ext cx="7998900" cy="5295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solidFill>
                  <a:srgbClr val="005C90"/>
                </a:solidFill>
                <a:latin typeface="Fjalla One"/>
                <a:ea typeface="Fjalla One"/>
                <a:cs typeface="Fjalla One"/>
                <a:sym typeface="Fjalla One"/>
              </a:rPr>
              <a:t>Our technology makes it easy for practices to do the right thing.</a:t>
            </a:r>
            <a:endParaRPr sz="1800">
              <a:solidFill>
                <a:srgbClr val="005C90"/>
              </a:solidFill>
              <a:latin typeface="Fjalla One"/>
              <a:ea typeface="Fjalla One"/>
              <a:cs typeface="Fjalla One"/>
              <a:sym typeface="Fjalla One"/>
            </a:endParaRPr>
          </a:p>
        </p:txBody>
      </p:sp>
      <p:grpSp>
        <p:nvGrpSpPr>
          <p:cNvPr id="443" name="Google Shape;443;p94"/>
          <p:cNvGrpSpPr/>
          <p:nvPr/>
        </p:nvGrpSpPr>
        <p:grpSpPr>
          <a:xfrm rot="10800000">
            <a:off x="5650696" y="1009889"/>
            <a:ext cx="2786073" cy="2892863"/>
            <a:chOff x="1055338" y="2247025"/>
            <a:chExt cx="3068700" cy="3068700"/>
          </a:xfrm>
        </p:grpSpPr>
        <p:sp>
          <p:nvSpPr>
            <p:cNvPr id="444" name="Google Shape;444;p94"/>
            <p:cNvSpPr/>
            <p:nvPr/>
          </p:nvSpPr>
          <p:spPr>
            <a:xfrm>
              <a:off x="1055338" y="2247025"/>
              <a:ext cx="3068700" cy="3068700"/>
            </a:xfrm>
            <a:prstGeom prst="ellipse">
              <a:avLst/>
            </a:prstGeom>
            <a:solidFill>
              <a:srgbClr val="005C9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5" name="Google Shape;445;p94"/>
            <p:cNvSpPr/>
            <p:nvPr/>
          </p:nvSpPr>
          <p:spPr>
            <a:xfrm>
              <a:off x="1303898" y="2482375"/>
              <a:ext cx="2598000" cy="2598000"/>
            </a:xfrm>
            <a:prstGeom prst="ellipse">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446" name="Google Shape;446;p94"/>
          <p:cNvSpPr/>
          <p:nvPr/>
        </p:nvSpPr>
        <p:spPr>
          <a:xfrm rot="10800000">
            <a:off x="3462412" y="1131938"/>
            <a:ext cx="3534900" cy="27507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47" name="Google Shape;447;p94"/>
          <p:cNvSpPr/>
          <p:nvPr/>
        </p:nvSpPr>
        <p:spPr>
          <a:xfrm rot="10800000">
            <a:off x="6153254" y="3688660"/>
            <a:ext cx="261300" cy="215400"/>
          </a:xfrm>
          <a:prstGeom prst="chevron">
            <a:avLst>
              <a:gd name="adj" fmla="val 50000"/>
            </a:avLst>
          </a:prstGeom>
          <a:solidFill>
            <a:srgbClr val="005C9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8" name="Google Shape;448;p94"/>
          <p:cNvSpPr/>
          <p:nvPr/>
        </p:nvSpPr>
        <p:spPr>
          <a:xfrm rot="10800000" flipH="1">
            <a:off x="6067048" y="1011716"/>
            <a:ext cx="1060200" cy="220800"/>
          </a:xfrm>
          <a:prstGeom prst="chevron">
            <a:avLst>
              <a:gd name="adj" fmla="val 50000"/>
            </a:avLst>
          </a:prstGeom>
          <a:solidFill>
            <a:srgbClr val="005C9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9" name="Google Shape;449;p94"/>
          <p:cNvSpPr/>
          <p:nvPr/>
        </p:nvSpPr>
        <p:spPr>
          <a:xfrm rot="10800000">
            <a:off x="6274418" y="3688669"/>
            <a:ext cx="805800" cy="215400"/>
          </a:xfrm>
          <a:prstGeom prst="rect">
            <a:avLst/>
          </a:prstGeom>
          <a:solidFill>
            <a:srgbClr val="005C9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0" name="Google Shape;450;p94"/>
          <p:cNvSpPr txBox="1"/>
          <p:nvPr/>
        </p:nvSpPr>
        <p:spPr>
          <a:xfrm>
            <a:off x="6055736" y="1657028"/>
            <a:ext cx="832200" cy="307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Physicians</a:t>
            </a:r>
            <a:endParaRPr sz="1100">
              <a:solidFill>
                <a:srgbClr val="0076B6"/>
              </a:solidFill>
            </a:endParaRPr>
          </a:p>
        </p:txBody>
      </p:sp>
      <p:sp>
        <p:nvSpPr>
          <p:cNvPr id="451" name="Google Shape;451;p94"/>
          <p:cNvSpPr txBox="1"/>
          <p:nvPr/>
        </p:nvSpPr>
        <p:spPr>
          <a:xfrm>
            <a:off x="7041750" y="1647516"/>
            <a:ext cx="1065600" cy="307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Nurses</a:t>
            </a:r>
            <a:endParaRPr sz="1100">
              <a:solidFill>
                <a:srgbClr val="0076B6"/>
              </a:solidFill>
            </a:endParaRPr>
          </a:p>
        </p:txBody>
      </p:sp>
      <p:sp>
        <p:nvSpPr>
          <p:cNvPr id="452" name="Google Shape;452;p94"/>
          <p:cNvSpPr txBox="1"/>
          <p:nvPr/>
        </p:nvSpPr>
        <p:spPr>
          <a:xfrm>
            <a:off x="7122378" y="2881811"/>
            <a:ext cx="1065600" cy="307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Office Staff</a:t>
            </a:r>
            <a:endParaRPr sz="1100">
              <a:solidFill>
                <a:srgbClr val="0076B6"/>
              </a:solidFill>
            </a:endParaRPr>
          </a:p>
        </p:txBody>
      </p:sp>
      <p:sp>
        <p:nvSpPr>
          <p:cNvPr id="453" name="Google Shape;453;p94"/>
          <p:cNvSpPr txBox="1"/>
          <p:nvPr/>
        </p:nvSpPr>
        <p:spPr>
          <a:xfrm>
            <a:off x="5787407" y="2908966"/>
            <a:ext cx="1201500" cy="307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Care Managers</a:t>
            </a:r>
            <a:endParaRPr sz="1100">
              <a:solidFill>
                <a:srgbClr val="0076B6"/>
              </a:solidFill>
            </a:endParaRPr>
          </a:p>
        </p:txBody>
      </p:sp>
      <p:grpSp>
        <p:nvGrpSpPr>
          <p:cNvPr id="454" name="Google Shape;454;p94"/>
          <p:cNvGrpSpPr/>
          <p:nvPr/>
        </p:nvGrpSpPr>
        <p:grpSpPr>
          <a:xfrm>
            <a:off x="707326" y="1011747"/>
            <a:ext cx="2786256" cy="2893399"/>
            <a:chOff x="1594534" y="1819254"/>
            <a:chExt cx="3156158" cy="3277525"/>
          </a:xfrm>
        </p:grpSpPr>
        <p:grpSp>
          <p:nvGrpSpPr>
            <p:cNvPr id="455" name="Google Shape;455;p94"/>
            <p:cNvGrpSpPr/>
            <p:nvPr/>
          </p:nvGrpSpPr>
          <p:grpSpPr>
            <a:xfrm>
              <a:off x="1594534" y="1819714"/>
              <a:ext cx="3156158" cy="3277065"/>
              <a:chOff x="1055338" y="2247025"/>
              <a:chExt cx="3068700" cy="3068700"/>
            </a:xfrm>
          </p:grpSpPr>
          <p:sp>
            <p:nvSpPr>
              <p:cNvPr id="456" name="Google Shape;456;p94"/>
              <p:cNvSpPr/>
              <p:nvPr/>
            </p:nvSpPr>
            <p:spPr>
              <a:xfrm>
                <a:off x="1055338" y="2247025"/>
                <a:ext cx="3068700" cy="3068700"/>
              </a:xfrm>
              <a:prstGeom prst="ellipse">
                <a:avLst/>
              </a:prstGeom>
              <a:solidFill>
                <a:srgbClr val="005C9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7" name="Google Shape;457;p94"/>
              <p:cNvSpPr/>
              <p:nvPr/>
            </p:nvSpPr>
            <p:spPr>
              <a:xfrm>
                <a:off x="1303898" y="2482375"/>
                <a:ext cx="2598000" cy="2598000"/>
              </a:xfrm>
              <a:prstGeom prst="ellipse">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458" name="Google Shape;458;p94"/>
            <p:cNvSpPr/>
            <p:nvPr/>
          </p:nvSpPr>
          <p:spPr>
            <a:xfrm>
              <a:off x="3220918" y="1819254"/>
              <a:ext cx="1529700" cy="32037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459" name="Google Shape;459;p94"/>
          <p:cNvSpPr/>
          <p:nvPr/>
        </p:nvSpPr>
        <p:spPr>
          <a:xfrm>
            <a:off x="2732670" y="1013578"/>
            <a:ext cx="261600" cy="220200"/>
          </a:xfrm>
          <a:prstGeom prst="chevron">
            <a:avLst>
              <a:gd name="adj" fmla="val 50000"/>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60" name="Google Shape;460;p94"/>
          <p:cNvSpPr/>
          <p:nvPr/>
        </p:nvSpPr>
        <p:spPr>
          <a:xfrm>
            <a:off x="2139567" y="1013319"/>
            <a:ext cx="4275000" cy="220500"/>
          </a:xfrm>
          <a:prstGeom prst="rect">
            <a:avLst/>
          </a:prstGeom>
          <a:solidFill>
            <a:srgbClr val="005C9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61" name="Google Shape;461;p94"/>
          <p:cNvSpPr txBox="1"/>
          <p:nvPr/>
        </p:nvSpPr>
        <p:spPr>
          <a:xfrm>
            <a:off x="2872988" y="992457"/>
            <a:ext cx="1430400" cy="220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100">
                <a:solidFill>
                  <a:srgbClr val="FFFFFF"/>
                </a:solidFill>
                <a:latin typeface="Fjalla One"/>
                <a:ea typeface="Fjalla One"/>
                <a:cs typeface="Fjalla One"/>
                <a:sym typeface="Fjalla One"/>
              </a:rPr>
              <a:t>ACTIONABLE INSIGHTS</a:t>
            </a:r>
            <a:endParaRPr sz="1100">
              <a:solidFill>
                <a:srgbClr val="FFFFFF"/>
              </a:solidFill>
            </a:endParaRPr>
          </a:p>
        </p:txBody>
      </p:sp>
      <p:grpSp>
        <p:nvGrpSpPr>
          <p:cNvPr id="462" name="Google Shape;462;p94"/>
          <p:cNvGrpSpPr/>
          <p:nvPr/>
        </p:nvGrpSpPr>
        <p:grpSpPr>
          <a:xfrm rot="10800000">
            <a:off x="2035010" y="3688004"/>
            <a:ext cx="4017925" cy="216720"/>
            <a:chOff x="2616538" y="2248300"/>
            <a:chExt cx="5017389" cy="229942"/>
          </a:xfrm>
        </p:grpSpPr>
        <p:grpSp>
          <p:nvGrpSpPr>
            <p:cNvPr id="463" name="Google Shape;463;p94"/>
            <p:cNvGrpSpPr/>
            <p:nvPr/>
          </p:nvGrpSpPr>
          <p:grpSpPr>
            <a:xfrm>
              <a:off x="2616538" y="2249042"/>
              <a:ext cx="4895088" cy="229200"/>
              <a:chOff x="2631113" y="2244167"/>
              <a:chExt cx="4895088" cy="229200"/>
            </a:xfrm>
          </p:grpSpPr>
          <p:sp>
            <p:nvSpPr>
              <p:cNvPr id="464" name="Google Shape;464;p94"/>
              <p:cNvSpPr/>
              <p:nvPr/>
            </p:nvSpPr>
            <p:spPr>
              <a:xfrm>
                <a:off x="2644901" y="2244167"/>
                <a:ext cx="4881300" cy="229200"/>
              </a:xfrm>
              <a:prstGeom prst="rect">
                <a:avLst/>
              </a:prstGeom>
              <a:solidFill>
                <a:srgbClr val="005C9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65" name="Google Shape;465;p94"/>
              <p:cNvSpPr/>
              <p:nvPr/>
            </p:nvSpPr>
            <p:spPr>
              <a:xfrm rot="5390796">
                <a:off x="2592863" y="2284221"/>
                <a:ext cx="224101" cy="147000"/>
              </a:xfrm>
              <a:prstGeom prst="triangle">
                <a:avLst>
                  <a:gd name="adj" fmla="val 50501"/>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466" name="Google Shape;466;p94"/>
            <p:cNvSpPr/>
            <p:nvPr/>
          </p:nvSpPr>
          <p:spPr>
            <a:xfrm rot="5390977">
              <a:off x="7455277" y="2298550"/>
              <a:ext cx="228601" cy="128100"/>
            </a:xfrm>
            <a:prstGeom prst="triangle">
              <a:avLst>
                <a:gd name="adj" fmla="val 50501"/>
              </a:avLst>
            </a:prstGeom>
            <a:solidFill>
              <a:srgbClr val="005C9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467" name="Google Shape;467;p94"/>
          <p:cNvSpPr txBox="1"/>
          <p:nvPr/>
        </p:nvSpPr>
        <p:spPr>
          <a:xfrm>
            <a:off x="3477619" y="3651150"/>
            <a:ext cx="2471700" cy="242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100">
                <a:solidFill>
                  <a:srgbClr val="FFFFFF"/>
                </a:solidFill>
                <a:latin typeface="Fjalla One"/>
                <a:ea typeface="Fjalla One"/>
                <a:cs typeface="Fjalla One"/>
                <a:sym typeface="Fjalla One"/>
              </a:rPr>
              <a:t>ACTIVE REPORTING &amp; MANAGEMENT</a:t>
            </a:r>
            <a:endParaRPr sz="1100">
              <a:solidFill>
                <a:srgbClr val="FFFFFF"/>
              </a:solidFill>
            </a:endParaRPr>
          </a:p>
        </p:txBody>
      </p:sp>
      <p:sp>
        <p:nvSpPr>
          <p:cNvPr id="468" name="Google Shape;468;p94"/>
          <p:cNvSpPr/>
          <p:nvPr/>
        </p:nvSpPr>
        <p:spPr>
          <a:xfrm rot="5400000">
            <a:off x="2641971" y="1033264"/>
            <a:ext cx="261600" cy="180000"/>
          </a:xfrm>
          <a:prstGeom prst="triangle">
            <a:avLst>
              <a:gd name="adj" fmla="val 50000"/>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69" name="Google Shape;469;p94"/>
          <p:cNvSpPr/>
          <p:nvPr/>
        </p:nvSpPr>
        <p:spPr>
          <a:xfrm>
            <a:off x="2471172" y="1002130"/>
            <a:ext cx="228600" cy="2421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0" name="Google Shape;470;p94"/>
          <p:cNvSpPr/>
          <p:nvPr/>
        </p:nvSpPr>
        <p:spPr>
          <a:xfrm rot="5400000">
            <a:off x="2447553" y="1031525"/>
            <a:ext cx="222900" cy="184500"/>
          </a:xfrm>
          <a:prstGeom prst="triangle">
            <a:avLst>
              <a:gd name="adj" fmla="val 50000"/>
            </a:avLst>
          </a:prstGeom>
          <a:solidFill>
            <a:srgbClr val="005C9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1" name="Google Shape;471;p94"/>
          <p:cNvSpPr txBox="1"/>
          <p:nvPr/>
        </p:nvSpPr>
        <p:spPr>
          <a:xfrm>
            <a:off x="1693463" y="4215450"/>
            <a:ext cx="5871300" cy="6003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800"/>
              </a:spcAft>
              <a:buNone/>
            </a:pPr>
            <a:r>
              <a:rPr lang="en" sz="1500">
                <a:solidFill>
                  <a:srgbClr val="005C90"/>
                </a:solidFill>
                <a:latin typeface="Fjalla One"/>
                <a:ea typeface="Fjalla One"/>
                <a:cs typeface="Fjalla One"/>
                <a:sym typeface="Fjalla One"/>
              </a:rPr>
              <a:t>"The best thing I've seen for primary care since I started practicing medicine - which was over 20 years ago.”</a:t>
            </a:r>
            <a:endParaRPr sz="1500">
              <a:solidFill>
                <a:srgbClr val="005C90"/>
              </a:solidFill>
              <a:latin typeface="Fjalla One"/>
              <a:ea typeface="Fjalla One"/>
              <a:cs typeface="Fjalla One"/>
              <a:sym typeface="Fjalla One"/>
            </a:endParaRPr>
          </a:p>
        </p:txBody>
      </p:sp>
      <p:sp>
        <p:nvSpPr>
          <p:cNvPr id="472" name="Google Shape;472;p94"/>
          <p:cNvSpPr txBox="1"/>
          <p:nvPr/>
        </p:nvSpPr>
        <p:spPr>
          <a:xfrm>
            <a:off x="4927651" y="4515602"/>
            <a:ext cx="20571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800"/>
              </a:spcAft>
              <a:buNone/>
            </a:pPr>
            <a:r>
              <a:rPr lang="en" sz="1100" i="1">
                <a:solidFill>
                  <a:srgbClr val="005C90"/>
                </a:solidFill>
                <a:latin typeface="Nunito"/>
                <a:ea typeface="Nunito"/>
                <a:cs typeface="Nunito"/>
                <a:sym typeface="Nunito"/>
              </a:rPr>
              <a:t>Aledade Member Physicia</a:t>
            </a:r>
            <a:r>
              <a:rPr lang="en" sz="1100">
                <a:solidFill>
                  <a:srgbClr val="005C90"/>
                </a:solidFill>
                <a:latin typeface="Nunito"/>
                <a:ea typeface="Nunito"/>
                <a:cs typeface="Nunito"/>
                <a:sym typeface="Nunito"/>
              </a:rPr>
              <a:t>n</a:t>
            </a:r>
            <a:endParaRPr sz="1100">
              <a:solidFill>
                <a:srgbClr val="005C90"/>
              </a:solidFill>
              <a:latin typeface="Nunito"/>
              <a:ea typeface="Nunito"/>
              <a:cs typeface="Nunito"/>
              <a:sym typeface="Nunito"/>
            </a:endParaRPr>
          </a:p>
        </p:txBody>
      </p:sp>
      <p:grpSp>
        <p:nvGrpSpPr>
          <p:cNvPr id="473" name="Google Shape;473;p94"/>
          <p:cNvGrpSpPr/>
          <p:nvPr/>
        </p:nvGrpSpPr>
        <p:grpSpPr>
          <a:xfrm>
            <a:off x="5691601" y="1226141"/>
            <a:ext cx="2519850" cy="2464890"/>
            <a:chOff x="5222646" y="5624829"/>
            <a:chExt cx="2383062" cy="2331086"/>
          </a:xfrm>
        </p:grpSpPr>
        <p:sp>
          <p:nvSpPr>
            <p:cNvPr id="474" name="Google Shape;474;p94"/>
            <p:cNvSpPr/>
            <p:nvPr/>
          </p:nvSpPr>
          <p:spPr>
            <a:xfrm>
              <a:off x="5222646" y="5654015"/>
              <a:ext cx="2346900" cy="2301900"/>
            </a:xfrm>
            <a:prstGeom prst="pie">
              <a:avLst>
                <a:gd name="adj1" fmla="val 5361874"/>
                <a:gd name="adj2" fmla="val 10799944"/>
              </a:avLst>
            </a:prstGeom>
            <a:solidFill>
              <a:srgbClr val="FBFBFB"/>
            </a:solidFill>
            <a:ln w="9525" cap="flat" cmpd="sng">
              <a:solidFill>
                <a:srgbClr val="A9C5E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5" name="Google Shape;475;p94"/>
            <p:cNvSpPr/>
            <p:nvPr/>
          </p:nvSpPr>
          <p:spPr>
            <a:xfrm flipH="1">
              <a:off x="5257236" y="5653230"/>
              <a:ext cx="2346900" cy="2301900"/>
            </a:xfrm>
            <a:prstGeom prst="pie">
              <a:avLst>
                <a:gd name="adj1" fmla="val 5449215"/>
                <a:gd name="adj2" fmla="val 10799944"/>
              </a:avLst>
            </a:prstGeom>
            <a:solidFill>
              <a:schemeClr val="lt1"/>
            </a:solidFill>
            <a:ln w="9525" cap="flat" cmpd="sng">
              <a:solidFill>
                <a:srgbClr val="A9C5E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6" name="Google Shape;476;p94"/>
            <p:cNvSpPr/>
            <p:nvPr/>
          </p:nvSpPr>
          <p:spPr>
            <a:xfrm rot="10800000" flipH="1">
              <a:off x="5224215" y="5624829"/>
              <a:ext cx="2346900" cy="2274300"/>
            </a:xfrm>
            <a:prstGeom prst="pie">
              <a:avLst>
                <a:gd name="adj1" fmla="val 5361874"/>
                <a:gd name="adj2" fmla="val 10799944"/>
              </a:avLst>
            </a:prstGeom>
            <a:solidFill>
              <a:srgbClr val="FBFBFB"/>
            </a:solidFill>
            <a:ln w="9525" cap="flat" cmpd="sng">
              <a:solidFill>
                <a:srgbClr val="A9C5E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7" name="Google Shape;477;p94"/>
            <p:cNvSpPr/>
            <p:nvPr/>
          </p:nvSpPr>
          <p:spPr>
            <a:xfrm rot="10800000">
              <a:off x="5258808" y="5625352"/>
              <a:ext cx="2346900" cy="2269800"/>
            </a:xfrm>
            <a:prstGeom prst="pie">
              <a:avLst>
                <a:gd name="adj1" fmla="val 5449215"/>
                <a:gd name="adj2" fmla="val 10799944"/>
              </a:avLst>
            </a:prstGeom>
            <a:solidFill>
              <a:srgbClr val="FBFBFB"/>
            </a:solidFill>
            <a:ln w="9525" cap="flat" cmpd="sng">
              <a:solidFill>
                <a:srgbClr val="A9C5E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478" name="Google Shape;478;p94"/>
          <p:cNvSpPr txBox="1"/>
          <p:nvPr/>
        </p:nvSpPr>
        <p:spPr>
          <a:xfrm>
            <a:off x="5998586" y="1652272"/>
            <a:ext cx="832200" cy="307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Physicians</a:t>
            </a:r>
            <a:endParaRPr sz="1100">
              <a:solidFill>
                <a:srgbClr val="0076B6"/>
              </a:solidFill>
            </a:endParaRPr>
          </a:p>
        </p:txBody>
      </p:sp>
      <p:sp>
        <p:nvSpPr>
          <p:cNvPr id="479" name="Google Shape;479;p94"/>
          <p:cNvSpPr txBox="1"/>
          <p:nvPr/>
        </p:nvSpPr>
        <p:spPr>
          <a:xfrm>
            <a:off x="6984600" y="1652272"/>
            <a:ext cx="1065600" cy="307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Nurses</a:t>
            </a:r>
            <a:endParaRPr sz="1100">
              <a:solidFill>
                <a:srgbClr val="0076B6"/>
              </a:solidFill>
            </a:endParaRPr>
          </a:p>
        </p:txBody>
      </p:sp>
      <p:sp>
        <p:nvSpPr>
          <p:cNvPr id="480" name="Google Shape;480;p94"/>
          <p:cNvSpPr txBox="1"/>
          <p:nvPr/>
        </p:nvSpPr>
        <p:spPr>
          <a:xfrm>
            <a:off x="7008078" y="2895388"/>
            <a:ext cx="1065600" cy="307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Office Staff</a:t>
            </a:r>
            <a:endParaRPr sz="1100">
              <a:solidFill>
                <a:srgbClr val="0076B6"/>
              </a:solidFill>
            </a:endParaRPr>
          </a:p>
        </p:txBody>
      </p:sp>
      <p:sp>
        <p:nvSpPr>
          <p:cNvPr id="481" name="Google Shape;481;p94"/>
          <p:cNvSpPr txBox="1"/>
          <p:nvPr/>
        </p:nvSpPr>
        <p:spPr>
          <a:xfrm>
            <a:off x="5787407" y="2895388"/>
            <a:ext cx="1201500" cy="307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Care Managers</a:t>
            </a:r>
            <a:endParaRPr sz="1100">
              <a:solidFill>
                <a:srgbClr val="0076B6"/>
              </a:solidFill>
            </a:endParaRPr>
          </a:p>
        </p:txBody>
      </p:sp>
      <p:sp>
        <p:nvSpPr>
          <p:cNvPr id="482" name="Google Shape;482;p94"/>
          <p:cNvSpPr/>
          <p:nvPr/>
        </p:nvSpPr>
        <p:spPr>
          <a:xfrm>
            <a:off x="6550457" y="2025256"/>
            <a:ext cx="832200" cy="832200"/>
          </a:xfrm>
          <a:prstGeom prst="ellipse">
            <a:avLst/>
          </a:prstGeom>
          <a:solidFill>
            <a:srgbClr val="FBFBFB"/>
          </a:solidFill>
          <a:ln w="9525" cap="flat" cmpd="sng">
            <a:solidFill>
              <a:srgbClr val="A9C5E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483" name="Google Shape;483;p94"/>
          <p:cNvGrpSpPr/>
          <p:nvPr/>
        </p:nvGrpSpPr>
        <p:grpSpPr>
          <a:xfrm>
            <a:off x="6510450" y="2025256"/>
            <a:ext cx="912375" cy="832275"/>
            <a:chOff x="8723450" y="2700341"/>
            <a:chExt cx="1216500" cy="1109700"/>
          </a:xfrm>
        </p:grpSpPr>
        <p:sp>
          <p:nvSpPr>
            <p:cNvPr id="484" name="Google Shape;484;p94"/>
            <p:cNvSpPr/>
            <p:nvPr/>
          </p:nvSpPr>
          <p:spPr>
            <a:xfrm>
              <a:off x="8776792" y="2700341"/>
              <a:ext cx="1109700" cy="1109700"/>
            </a:xfrm>
            <a:prstGeom prst="ellipse">
              <a:avLst/>
            </a:prstGeom>
            <a:solidFill>
              <a:srgbClr val="FBFBFB"/>
            </a:solidFill>
            <a:ln w="9525" cap="flat" cmpd="sng">
              <a:solidFill>
                <a:srgbClr val="A9C5E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5" name="Google Shape;485;p94"/>
            <p:cNvSpPr txBox="1"/>
            <p:nvPr/>
          </p:nvSpPr>
          <p:spPr>
            <a:xfrm>
              <a:off x="8723450" y="3342525"/>
              <a:ext cx="1216500" cy="4104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5C90"/>
                  </a:solidFill>
                  <a:latin typeface="Fjalla One"/>
                  <a:ea typeface="Fjalla One"/>
                  <a:cs typeface="Fjalla One"/>
                  <a:sym typeface="Fjalla One"/>
                </a:rPr>
                <a:t>Workflows</a:t>
              </a:r>
              <a:endParaRPr sz="1100" b="0" i="0" u="none" strike="noStrike" cap="none">
                <a:solidFill>
                  <a:srgbClr val="005C90"/>
                </a:solidFill>
                <a:latin typeface="Arial"/>
                <a:ea typeface="Arial"/>
                <a:cs typeface="Arial"/>
                <a:sym typeface="Arial"/>
              </a:endParaRPr>
            </a:p>
          </p:txBody>
        </p:sp>
        <p:pic>
          <p:nvPicPr>
            <p:cNvPr id="486" name="Google Shape;486;p94"/>
            <p:cNvPicPr preferRelativeResize="0"/>
            <p:nvPr/>
          </p:nvPicPr>
          <p:blipFill rotWithShape="1">
            <a:blip r:embed="rId2">
              <a:alphaModFix/>
            </a:blip>
            <a:srcRect/>
            <a:stretch/>
          </p:blipFill>
          <p:spPr>
            <a:xfrm>
              <a:off x="8897359" y="2808050"/>
              <a:ext cx="868681" cy="637032"/>
            </a:xfrm>
            <a:prstGeom prst="rect">
              <a:avLst/>
            </a:prstGeom>
            <a:noFill/>
            <a:ln>
              <a:noFill/>
            </a:ln>
          </p:spPr>
        </p:pic>
      </p:grpSp>
      <p:grpSp>
        <p:nvGrpSpPr>
          <p:cNvPr id="487" name="Google Shape;487;p94"/>
          <p:cNvGrpSpPr/>
          <p:nvPr/>
        </p:nvGrpSpPr>
        <p:grpSpPr>
          <a:xfrm>
            <a:off x="913403" y="1225703"/>
            <a:ext cx="2471497" cy="2464983"/>
            <a:chOff x="1212053" y="1639214"/>
            <a:chExt cx="3354821" cy="3345979"/>
          </a:xfrm>
        </p:grpSpPr>
        <p:grpSp>
          <p:nvGrpSpPr>
            <p:cNvPr id="488" name="Google Shape;488;p94"/>
            <p:cNvGrpSpPr/>
            <p:nvPr/>
          </p:nvGrpSpPr>
          <p:grpSpPr>
            <a:xfrm>
              <a:off x="1212053" y="1917879"/>
              <a:ext cx="3354821" cy="2797093"/>
              <a:chOff x="1410111" y="2743720"/>
              <a:chExt cx="2357073" cy="1969645"/>
            </a:xfrm>
          </p:grpSpPr>
          <p:sp>
            <p:nvSpPr>
              <p:cNvPr id="489" name="Google Shape;489;p94"/>
              <p:cNvSpPr/>
              <p:nvPr/>
            </p:nvSpPr>
            <p:spPr>
              <a:xfrm>
                <a:off x="1410111" y="2744394"/>
                <a:ext cx="1128708" cy="959202"/>
              </a:xfrm>
              <a:custGeom>
                <a:avLst/>
                <a:gdLst/>
                <a:ahLst/>
                <a:cxnLst/>
                <a:rect l="l" t="t" r="r" b="b"/>
                <a:pathLst>
                  <a:path w="21600" h="21600" extrusionOk="0">
                    <a:moveTo>
                      <a:pt x="10103" y="0"/>
                    </a:moveTo>
                    <a:lnTo>
                      <a:pt x="21600" y="21567"/>
                    </a:lnTo>
                    <a:lnTo>
                      <a:pt x="0" y="21600"/>
                    </a:lnTo>
                    <a:cubicBezTo>
                      <a:pt x="76" y="16849"/>
                      <a:pt x="1236" y="12210"/>
                      <a:pt x="3358" y="8168"/>
                    </a:cubicBezTo>
                    <a:cubicBezTo>
                      <a:pt x="5075" y="4900"/>
                      <a:pt x="7376" y="2112"/>
                      <a:pt x="10103" y="0"/>
                    </a:cubicBezTo>
                    <a:close/>
                  </a:path>
                </a:pathLst>
              </a:custGeom>
              <a:solidFill>
                <a:srgbClr val="FBFBFB"/>
              </a:solidFill>
              <a:ln w="9525" cap="flat" cmpd="sng">
                <a:solidFill>
                  <a:srgbClr val="A9C5E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sp>
            <p:nvSpPr>
              <p:cNvPr id="490" name="Google Shape;490;p94"/>
              <p:cNvSpPr/>
              <p:nvPr/>
            </p:nvSpPr>
            <p:spPr>
              <a:xfrm>
                <a:off x="1411423" y="3755027"/>
                <a:ext cx="1134972" cy="958338"/>
              </a:xfrm>
              <a:custGeom>
                <a:avLst/>
                <a:gdLst/>
                <a:ahLst/>
                <a:cxnLst/>
                <a:rect l="l" t="t" r="r" b="b"/>
                <a:pathLst>
                  <a:path w="21600" h="21600" extrusionOk="0">
                    <a:moveTo>
                      <a:pt x="21600" y="0"/>
                    </a:moveTo>
                    <a:lnTo>
                      <a:pt x="0" y="0"/>
                    </a:lnTo>
                    <a:cubicBezTo>
                      <a:pt x="89" y="4102"/>
                      <a:pt x="977" y="8125"/>
                      <a:pt x="2595" y="11753"/>
                    </a:cubicBezTo>
                    <a:cubicBezTo>
                      <a:pt x="4373" y="15740"/>
                      <a:pt x="6976" y="19128"/>
                      <a:pt x="10159" y="21600"/>
                    </a:cubicBezTo>
                    <a:lnTo>
                      <a:pt x="21600" y="0"/>
                    </a:lnTo>
                    <a:close/>
                  </a:path>
                </a:pathLst>
              </a:custGeom>
              <a:solidFill>
                <a:srgbClr val="FBFBFB"/>
              </a:solidFill>
              <a:ln w="9525" cap="flat" cmpd="sng">
                <a:solidFill>
                  <a:srgbClr val="A9C5E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sp>
            <p:nvSpPr>
              <p:cNvPr id="491" name="Google Shape;491;p94"/>
              <p:cNvSpPr/>
              <p:nvPr/>
            </p:nvSpPr>
            <p:spPr>
              <a:xfrm>
                <a:off x="2641554" y="2743720"/>
                <a:ext cx="1125630" cy="959310"/>
              </a:xfrm>
              <a:custGeom>
                <a:avLst/>
                <a:gdLst/>
                <a:ahLst/>
                <a:cxnLst/>
                <a:rect l="l" t="t" r="r" b="b"/>
                <a:pathLst>
                  <a:path w="21600" h="21600" extrusionOk="0">
                    <a:moveTo>
                      <a:pt x="11499" y="0"/>
                    </a:moveTo>
                    <a:lnTo>
                      <a:pt x="0" y="21592"/>
                    </a:lnTo>
                    <a:lnTo>
                      <a:pt x="21600" y="21600"/>
                    </a:lnTo>
                    <a:cubicBezTo>
                      <a:pt x="21542" y="17312"/>
                      <a:pt x="20594" y="13106"/>
                      <a:pt x="18838" y="9345"/>
                    </a:cubicBezTo>
                    <a:cubicBezTo>
                      <a:pt x="17077" y="5575"/>
                      <a:pt x="14558" y="2367"/>
                      <a:pt x="11499" y="0"/>
                    </a:cubicBezTo>
                    <a:close/>
                  </a:path>
                </a:pathLst>
              </a:custGeom>
              <a:solidFill>
                <a:srgbClr val="FBFBFB"/>
              </a:solidFill>
              <a:ln w="9525" cap="flat" cmpd="sng">
                <a:solidFill>
                  <a:srgbClr val="A9C5E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sp>
            <p:nvSpPr>
              <p:cNvPr id="492" name="Google Shape;492;p94"/>
              <p:cNvSpPr/>
              <p:nvPr/>
            </p:nvSpPr>
            <p:spPr>
              <a:xfrm>
                <a:off x="2632544" y="3753857"/>
                <a:ext cx="1133406" cy="957150"/>
              </a:xfrm>
              <a:custGeom>
                <a:avLst/>
                <a:gdLst/>
                <a:ahLst/>
                <a:cxnLst/>
                <a:rect l="l" t="t" r="r" b="b"/>
                <a:pathLst>
                  <a:path w="21600" h="21600" extrusionOk="0">
                    <a:moveTo>
                      <a:pt x="0" y="0"/>
                    </a:moveTo>
                    <a:lnTo>
                      <a:pt x="21600" y="32"/>
                    </a:lnTo>
                    <a:cubicBezTo>
                      <a:pt x="21546" y="3979"/>
                      <a:pt x="20736" y="7861"/>
                      <a:pt x="19231" y="11384"/>
                    </a:cubicBezTo>
                    <a:cubicBezTo>
                      <a:pt x="17451" y="15551"/>
                      <a:pt x="14761" y="19078"/>
                      <a:pt x="11442" y="21600"/>
                    </a:cubicBezTo>
                    <a:lnTo>
                      <a:pt x="0" y="0"/>
                    </a:lnTo>
                    <a:close/>
                  </a:path>
                </a:pathLst>
              </a:custGeom>
              <a:solidFill>
                <a:srgbClr val="FBFBFB"/>
              </a:solidFill>
              <a:ln w="9525" cap="flat" cmpd="sng">
                <a:solidFill>
                  <a:srgbClr val="A9C5E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sp>
            <p:nvSpPr>
              <p:cNvPr id="493" name="Google Shape;493;p94"/>
              <p:cNvSpPr txBox="1"/>
              <p:nvPr/>
            </p:nvSpPr>
            <p:spPr>
              <a:xfrm>
                <a:off x="2913063" y="3841100"/>
                <a:ext cx="582600" cy="456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Health </a:t>
                </a:r>
                <a:endParaRPr sz="1100">
                  <a:solidFill>
                    <a:srgbClr val="0076B6"/>
                  </a:solidFill>
                  <a:latin typeface="Fjalla One"/>
                  <a:ea typeface="Fjalla One"/>
                  <a:cs typeface="Fjalla One"/>
                  <a:sym typeface="Fjalla One"/>
                </a:endParaRPr>
              </a:p>
              <a:p>
                <a:pPr marL="0" lvl="0" indent="0" algn="ctr" rtl="0">
                  <a:spcBef>
                    <a:spcPts val="0"/>
                  </a:spcBef>
                  <a:spcAft>
                    <a:spcPts val="0"/>
                  </a:spcAft>
                  <a:buNone/>
                </a:pPr>
                <a:r>
                  <a:rPr lang="en" sz="1100">
                    <a:solidFill>
                      <a:srgbClr val="0076B6"/>
                    </a:solidFill>
                    <a:latin typeface="Fjalla One"/>
                    <a:ea typeface="Fjalla One"/>
                    <a:cs typeface="Fjalla One"/>
                    <a:sym typeface="Fjalla One"/>
                  </a:rPr>
                  <a:t>Plan</a:t>
                </a:r>
                <a:endParaRPr sz="1100">
                  <a:solidFill>
                    <a:srgbClr val="0076B6"/>
                  </a:solidFill>
                </a:endParaRPr>
              </a:p>
            </p:txBody>
          </p:sp>
          <p:sp>
            <p:nvSpPr>
              <p:cNvPr id="494" name="Google Shape;494;p94"/>
              <p:cNvSpPr txBox="1"/>
              <p:nvPr/>
            </p:nvSpPr>
            <p:spPr>
              <a:xfrm>
                <a:off x="2980688" y="3086450"/>
                <a:ext cx="582600" cy="456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RX Claims</a:t>
                </a:r>
                <a:endParaRPr sz="1100">
                  <a:solidFill>
                    <a:srgbClr val="0076B6"/>
                  </a:solidFill>
                </a:endParaRPr>
              </a:p>
            </p:txBody>
          </p:sp>
          <p:sp>
            <p:nvSpPr>
              <p:cNvPr id="495" name="Google Shape;495;p94"/>
              <p:cNvSpPr txBox="1"/>
              <p:nvPr/>
            </p:nvSpPr>
            <p:spPr>
              <a:xfrm>
                <a:off x="1443456" y="3784600"/>
                <a:ext cx="854700" cy="456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Hospital Discharge</a:t>
                </a:r>
                <a:endParaRPr sz="1100">
                  <a:solidFill>
                    <a:srgbClr val="0076B6"/>
                  </a:solidFill>
                </a:endParaRPr>
              </a:p>
            </p:txBody>
          </p:sp>
          <p:sp>
            <p:nvSpPr>
              <p:cNvPr id="496" name="Google Shape;496;p94"/>
              <p:cNvSpPr txBox="1"/>
              <p:nvPr/>
            </p:nvSpPr>
            <p:spPr>
              <a:xfrm>
                <a:off x="1506294" y="3086450"/>
                <a:ext cx="718800" cy="456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Medical Claims</a:t>
                </a:r>
                <a:endParaRPr sz="1100">
                  <a:solidFill>
                    <a:srgbClr val="0076B6"/>
                  </a:solidFill>
                </a:endParaRPr>
              </a:p>
            </p:txBody>
          </p:sp>
        </p:grpSp>
        <p:sp>
          <p:nvSpPr>
            <p:cNvPr id="497" name="Google Shape;497;p94"/>
            <p:cNvSpPr/>
            <p:nvPr/>
          </p:nvSpPr>
          <p:spPr>
            <a:xfrm>
              <a:off x="2039407" y="3395852"/>
              <a:ext cx="1702566" cy="1589340"/>
            </a:xfrm>
            <a:custGeom>
              <a:avLst/>
              <a:gdLst/>
              <a:ahLst/>
              <a:cxnLst/>
              <a:rect l="l" t="t" r="r" b="b"/>
              <a:pathLst>
                <a:path w="21600" h="21503" extrusionOk="0">
                  <a:moveTo>
                    <a:pt x="10791" y="0"/>
                  </a:moveTo>
                  <a:lnTo>
                    <a:pt x="21600" y="18373"/>
                  </a:lnTo>
                  <a:cubicBezTo>
                    <a:pt x="18177" y="20518"/>
                    <a:pt x="14257" y="21600"/>
                    <a:pt x="10286" y="21496"/>
                  </a:cubicBezTo>
                  <a:cubicBezTo>
                    <a:pt x="6661" y="21401"/>
                    <a:pt x="3120" y="20320"/>
                    <a:pt x="0" y="18355"/>
                  </a:cubicBezTo>
                  <a:lnTo>
                    <a:pt x="10791" y="0"/>
                  </a:lnTo>
                  <a:close/>
                </a:path>
              </a:pathLst>
            </a:custGeom>
            <a:solidFill>
              <a:srgbClr val="FBFBFB"/>
            </a:solidFill>
            <a:ln w="9525" cap="flat" cmpd="sng">
              <a:solidFill>
                <a:srgbClr val="A9C5E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sp>
          <p:nvSpPr>
            <p:cNvPr id="498" name="Google Shape;498;p94"/>
            <p:cNvSpPr txBox="1"/>
            <p:nvPr/>
          </p:nvSpPr>
          <p:spPr>
            <a:xfrm>
              <a:off x="2476189" y="4111422"/>
              <a:ext cx="829200" cy="4179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EHR</a:t>
              </a:r>
              <a:endParaRPr sz="1100">
                <a:solidFill>
                  <a:srgbClr val="0076B6"/>
                </a:solidFill>
              </a:endParaRPr>
            </a:p>
          </p:txBody>
        </p:sp>
        <p:sp>
          <p:nvSpPr>
            <p:cNvPr id="499" name="Google Shape;499;p94"/>
            <p:cNvSpPr/>
            <p:nvPr/>
          </p:nvSpPr>
          <p:spPr>
            <a:xfrm>
              <a:off x="2026200" y="1639214"/>
              <a:ext cx="1729728" cy="1613839"/>
            </a:xfrm>
            <a:custGeom>
              <a:avLst/>
              <a:gdLst/>
              <a:ahLst/>
              <a:cxnLst/>
              <a:rect l="l" t="t" r="r" b="b"/>
              <a:pathLst>
                <a:path w="21600" h="21579" extrusionOk="0">
                  <a:moveTo>
                    <a:pt x="0" y="3165"/>
                  </a:moveTo>
                  <a:cubicBezTo>
                    <a:pt x="3229" y="1113"/>
                    <a:pt x="6913" y="20"/>
                    <a:pt x="10670" y="0"/>
                  </a:cubicBezTo>
                  <a:cubicBezTo>
                    <a:pt x="14517" y="-21"/>
                    <a:pt x="18297" y="1083"/>
                    <a:pt x="21600" y="3193"/>
                  </a:cubicBezTo>
                  <a:lnTo>
                    <a:pt x="10817" y="21579"/>
                  </a:lnTo>
                  <a:lnTo>
                    <a:pt x="0" y="3165"/>
                  </a:lnTo>
                  <a:close/>
                </a:path>
              </a:pathLst>
            </a:custGeom>
            <a:solidFill>
              <a:srgbClr val="FBFBFB"/>
            </a:solidFill>
            <a:ln w="9525" cap="flat" cmpd="sng">
              <a:solidFill>
                <a:srgbClr val="A9C5E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1" i="0" u="none" strike="noStrike" cap="none">
                <a:solidFill>
                  <a:srgbClr val="000000"/>
                </a:solidFill>
                <a:latin typeface="Helvetica Neue"/>
                <a:ea typeface="Helvetica Neue"/>
                <a:cs typeface="Helvetica Neue"/>
                <a:sym typeface="Helvetica Neue"/>
              </a:endParaRPr>
            </a:p>
          </p:txBody>
        </p:sp>
        <p:sp>
          <p:nvSpPr>
            <p:cNvPr id="500" name="Google Shape;500;p94"/>
            <p:cNvSpPr txBox="1"/>
            <p:nvPr/>
          </p:nvSpPr>
          <p:spPr>
            <a:xfrm>
              <a:off x="2255923" y="1891351"/>
              <a:ext cx="1216500" cy="4179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100">
                  <a:solidFill>
                    <a:srgbClr val="0076B6"/>
                  </a:solidFill>
                  <a:latin typeface="Fjalla One"/>
                  <a:ea typeface="Fjalla One"/>
                  <a:cs typeface="Fjalla One"/>
                  <a:sym typeface="Fjalla One"/>
                </a:rPr>
                <a:t>Scheduling</a:t>
              </a:r>
              <a:endParaRPr sz="1100">
                <a:solidFill>
                  <a:srgbClr val="0076B6"/>
                </a:solidFill>
              </a:endParaRPr>
            </a:p>
          </p:txBody>
        </p:sp>
        <p:sp>
          <p:nvSpPr>
            <p:cNvPr id="501" name="Google Shape;501;p94"/>
            <p:cNvSpPr/>
            <p:nvPr/>
          </p:nvSpPr>
          <p:spPr>
            <a:xfrm>
              <a:off x="2372272" y="2808052"/>
              <a:ext cx="1075200" cy="1072800"/>
            </a:xfrm>
            <a:prstGeom prst="ellipse">
              <a:avLst/>
            </a:prstGeom>
            <a:solidFill>
              <a:srgbClr val="FBFBFB"/>
            </a:solidFill>
            <a:ln w="9525" cap="flat" cmpd="sng">
              <a:solidFill>
                <a:srgbClr val="A9C5E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02" name="Google Shape;502;p94"/>
            <p:cNvPicPr preferRelativeResize="0"/>
            <p:nvPr/>
          </p:nvPicPr>
          <p:blipFill rotWithShape="1">
            <a:blip r:embed="rId3">
              <a:alphaModFix/>
            </a:blip>
            <a:srcRect/>
            <a:stretch/>
          </p:blipFill>
          <p:spPr>
            <a:xfrm>
              <a:off x="2344737" y="2860677"/>
              <a:ext cx="1130297" cy="706200"/>
            </a:xfrm>
            <a:prstGeom prst="rect">
              <a:avLst/>
            </a:prstGeom>
            <a:noFill/>
            <a:ln>
              <a:noFill/>
            </a:ln>
          </p:spPr>
        </p:pic>
        <p:sp>
          <p:nvSpPr>
            <p:cNvPr id="503" name="Google Shape;503;p94"/>
            <p:cNvSpPr txBox="1"/>
            <p:nvPr/>
          </p:nvSpPr>
          <p:spPr>
            <a:xfrm>
              <a:off x="2472167" y="3105175"/>
              <a:ext cx="875400" cy="4806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Fjalla One"/>
                  <a:ea typeface="Fjalla One"/>
                  <a:cs typeface="Fjalla One"/>
                  <a:sym typeface="Fjalla One"/>
                </a:rPr>
                <a:t>Data</a:t>
              </a:r>
              <a:endParaRPr sz="1400" b="0" i="0" u="none" strike="noStrike" cap="none">
                <a:solidFill>
                  <a:srgbClr val="FFFFFF"/>
                </a:solidFill>
                <a:latin typeface="Arial"/>
                <a:ea typeface="Arial"/>
                <a:cs typeface="Arial"/>
                <a:sym typeface="Arial"/>
              </a:endParaRPr>
            </a:p>
          </p:txBody>
        </p:sp>
      </p:grpSp>
      <p:pic>
        <p:nvPicPr>
          <p:cNvPr id="504" name="Google Shape;504;p94"/>
          <p:cNvPicPr preferRelativeResize="0"/>
          <p:nvPr/>
        </p:nvPicPr>
        <p:blipFill rotWithShape="1">
          <a:blip r:embed="rId4">
            <a:alphaModFix/>
          </a:blip>
          <a:srcRect/>
          <a:stretch/>
        </p:blipFill>
        <p:spPr>
          <a:xfrm>
            <a:off x="3464925" y="1369027"/>
            <a:ext cx="2146893" cy="214692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sic Page 3 1">
  <p:cSld name="BLANK_3_8">
    <p:spTree>
      <p:nvGrpSpPr>
        <p:cNvPr id="1" name="Shape 505"/>
        <p:cNvGrpSpPr/>
        <p:nvPr/>
      </p:nvGrpSpPr>
      <p:grpSpPr>
        <a:xfrm>
          <a:off x="0" y="0"/>
          <a:ext cx="0" cy="0"/>
          <a:chOff x="0" y="0"/>
          <a:chExt cx="0" cy="0"/>
        </a:xfrm>
      </p:grpSpPr>
      <p:cxnSp>
        <p:nvCxnSpPr>
          <p:cNvPr id="506" name="Google Shape;506;p95"/>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507" name="Google Shape;507;p95"/>
          <p:cNvSpPr txBox="1">
            <a:spLocks noGrp="1"/>
          </p:cNvSpPr>
          <p:nvPr>
            <p:ph type="title"/>
          </p:nvPr>
        </p:nvSpPr>
        <p:spPr>
          <a:xfrm>
            <a:off x="228600" y="228600"/>
            <a:ext cx="39699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8"/>
        <p:cNvGrpSpPr/>
        <p:nvPr/>
      </p:nvGrpSpPr>
      <p:grpSpPr>
        <a:xfrm>
          <a:off x="0" y="0"/>
          <a:ext cx="0" cy="0"/>
          <a:chOff x="0" y="0"/>
          <a:chExt cx="0" cy="0"/>
        </a:xfrm>
      </p:grpSpPr>
      <p:sp>
        <p:nvSpPr>
          <p:cNvPr id="509" name="Google Shape;509;p96"/>
          <p:cNvSpPr txBox="1">
            <a:spLocks noGrp="1"/>
          </p:cNvSpPr>
          <p:nvPr>
            <p:ph type="title"/>
          </p:nvPr>
        </p:nvSpPr>
        <p:spPr>
          <a:xfrm>
            <a:off x="490250" y="450150"/>
            <a:ext cx="6367800" cy="4090800"/>
          </a:xfrm>
          <a:prstGeom prst="rect">
            <a:avLst/>
          </a:prstGeom>
        </p:spPr>
        <p:txBody>
          <a:bodyPr spcFirstLastPara="1" wrap="square" lIns="0" tIns="68575" rIns="0" bIns="6857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10" name="Google Shape;510;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sic Page 2 1">
  <p:cSld name="BLANK_3_7">
    <p:spTree>
      <p:nvGrpSpPr>
        <p:cNvPr id="1" name="Shape 511"/>
        <p:cNvGrpSpPr/>
        <p:nvPr/>
      </p:nvGrpSpPr>
      <p:grpSpPr>
        <a:xfrm>
          <a:off x="0" y="0"/>
          <a:ext cx="0" cy="0"/>
          <a:chOff x="0" y="0"/>
          <a:chExt cx="0" cy="0"/>
        </a:xfrm>
      </p:grpSpPr>
      <p:cxnSp>
        <p:nvCxnSpPr>
          <p:cNvPr id="512" name="Google Shape;512;p97"/>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513" name="Google Shape;513;p97"/>
          <p:cNvSpPr txBox="1">
            <a:spLocks noGrp="1"/>
          </p:cNvSpPr>
          <p:nvPr>
            <p:ph type="title"/>
          </p:nvPr>
        </p:nvSpPr>
        <p:spPr>
          <a:xfrm>
            <a:off x="228600" y="228600"/>
            <a:ext cx="8686800" cy="4572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400"/>
              <a:buFont typeface="Fjalla One"/>
              <a:buNone/>
              <a:defRPr sz="24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14" name="Google Shape;514;p97"/>
          <p:cNvSpPr txBox="1">
            <a:spLocks noGrp="1"/>
          </p:cNvSpPr>
          <p:nvPr>
            <p:ph type="body" idx="1"/>
          </p:nvPr>
        </p:nvSpPr>
        <p:spPr>
          <a:xfrm>
            <a:off x="228600" y="914400"/>
            <a:ext cx="8686800" cy="3657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dk1"/>
              </a:buClr>
              <a:buSzPts val="1400"/>
              <a:buFont typeface="Nunito Light"/>
              <a:buNone/>
              <a:defRPr sz="1400" b="0" i="0" u="none" strike="noStrike" cap="none">
                <a:solidFill>
                  <a:schemeClr val="dk1"/>
                </a:solidFill>
                <a:latin typeface="Nunito Light"/>
                <a:ea typeface="Nunito Light"/>
                <a:cs typeface="Nunito Light"/>
                <a:sym typeface="Nunito Light"/>
              </a:defRPr>
            </a:lvl1pPr>
            <a:lvl2pPr marL="914400" marR="0" lvl="1"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2pPr>
            <a:lvl3pPr marL="1371600" marR="0" lvl="2"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3pPr>
            <a:lvl4pPr marL="1828800" marR="0" lvl="3"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4pPr>
            <a:lvl5pPr marL="2286000" marR="0" lvl="4"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5pPr>
            <a:lvl6pPr marL="2743200" marR="0" lvl="5"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6pPr>
            <a:lvl7pPr marL="3200400" marR="0" lvl="6"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7pPr>
            <a:lvl8pPr marL="3657600" marR="0" lvl="7"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8pPr>
            <a:lvl9pPr marL="4114800" marR="0" lvl="8" indent="-298450" algn="l">
              <a:lnSpc>
                <a:spcPct val="90000"/>
              </a:lnSpc>
              <a:spcBef>
                <a:spcPts val="400"/>
              </a:spcBef>
              <a:spcAft>
                <a:spcPts val="0"/>
              </a:spcAft>
              <a:buClr>
                <a:schemeClr val="dk1"/>
              </a:buClr>
              <a:buSzPts val="1100"/>
              <a:buFont typeface="Nunito Light"/>
              <a:buChar char="•"/>
              <a:defRPr sz="1100" b="0" i="0" u="none" strike="noStrike" cap="none">
                <a:solidFill>
                  <a:srgbClr val="000000"/>
                </a:solidFill>
                <a:latin typeface="Nunito Light"/>
                <a:ea typeface="Nunito Light"/>
                <a:cs typeface="Nunito Light"/>
                <a:sym typeface="Nunito Light"/>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sic Page 1 2 1">
  <p:cSld name="BLANK_3_1_3">
    <p:spTree>
      <p:nvGrpSpPr>
        <p:cNvPr id="1" name="Shape 515"/>
        <p:cNvGrpSpPr/>
        <p:nvPr/>
      </p:nvGrpSpPr>
      <p:grpSpPr>
        <a:xfrm>
          <a:off x="0" y="0"/>
          <a:ext cx="0" cy="0"/>
          <a:chOff x="0" y="0"/>
          <a:chExt cx="0" cy="0"/>
        </a:xfrm>
      </p:grpSpPr>
      <p:cxnSp>
        <p:nvCxnSpPr>
          <p:cNvPr id="516" name="Google Shape;516;p98"/>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517" name="Google Shape;517;p98"/>
          <p:cNvSpPr txBox="1">
            <a:spLocks noGrp="1"/>
          </p:cNvSpPr>
          <p:nvPr>
            <p:ph type="title"/>
          </p:nvPr>
        </p:nvSpPr>
        <p:spPr>
          <a:xfrm>
            <a:off x="228600" y="228600"/>
            <a:ext cx="8686800" cy="4572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400"/>
              <a:buFont typeface="Fjalla One"/>
              <a:buNone/>
              <a:defRPr sz="24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5">
  <p:cSld name="Title and Content_5">
    <p:spTree>
      <p:nvGrpSpPr>
        <p:cNvPr id="1" name="Shape 518"/>
        <p:cNvGrpSpPr/>
        <p:nvPr/>
      </p:nvGrpSpPr>
      <p:grpSpPr>
        <a:xfrm>
          <a:off x="0" y="0"/>
          <a:ext cx="0" cy="0"/>
          <a:chOff x="0" y="0"/>
          <a:chExt cx="0" cy="0"/>
        </a:xfrm>
      </p:grpSpPr>
      <p:sp>
        <p:nvSpPr>
          <p:cNvPr id="519" name="Google Shape;519;p99"/>
          <p:cNvSpPr txBox="1">
            <a:spLocks noGrp="1"/>
          </p:cNvSpPr>
          <p:nvPr>
            <p:ph type="sldNum" idx="12"/>
          </p:nvPr>
        </p:nvSpPr>
        <p:spPr>
          <a:xfrm>
            <a:off x="686943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520" name="Google Shape;520;p99"/>
          <p:cNvSpPr txBox="1">
            <a:spLocks noGrp="1"/>
          </p:cNvSpPr>
          <p:nvPr>
            <p:ph type="dt" idx="10"/>
          </p:nvPr>
        </p:nvSpPr>
        <p:spPr>
          <a:xfrm>
            <a:off x="21717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Roboto Light"/>
                <a:ea typeface="Roboto Light"/>
                <a:cs typeface="Roboto Light"/>
                <a:sym typeface="Roboto Light"/>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21" name="Google Shape;521;p99"/>
          <p:cNvSpPr txBox="1">
            <a:spLocks noGrp="1"/>
          </p:cNvSpPr>
          <p:nvPr>
            <p:ph type="title"/>
          </p:nvPr>
        </p:nvSpPr>
        <p:spPr>
          <a:xfrm>
            <a:off x="222253" y="178591"/>
            <a:ext cx="7886700" cy="2673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rgbClr val="125E8B"/>
              </a:buClr>
              <a:buSzPts val="1500"/>
              <a:buFont typeface="Roboto Light"/>
              <a:buNone/>
              <a:defRPr sz="1500" b="0" i="0" u="none" strike="noStrike" cap="none">
                <a:solidFill>
                  <a:srgbClr val="125E8B"/>
                </a:solidFill>
                <a:latin typeface="Roboto Light"/>
                <a:ea typeface="Roboto Light"/>
                <a:cs typeface="Roboto Light"/>
                <a:sym typeface="Roboto Light"/>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522" name="Google Shape;522;p99"/>
          <p:cNvSpPr txBox="1">
            <a:spLocks noGrp="1"/>
          </p:cNvSpPr>
          <p:nvPr>
            <p:ph type="body" idx="1"/>
          </p:nvPr>
        </p:nvSpPr>
        <p:spPr>
          <a:xfrm>
            <a:off x="222253" y="717547"/>
            <a:ext cx="8704500" cy="3911700"/>
          </a:xfrm>
          <a:prstGeom prst="rect">
            <a:avLst/>
          </a:prstGeom>
          <a:noFill/>
          <a:ln>
            <a:noFill/>
          </a:ln>
        </p:spPr>
        <p:txBody>
          <a:bodyPr spcFirstLastPara="1" wrap="square" lIns="68575" tIns="34275" rIns="68575" bIns="34275" anchor="t" anchorCtr="0">
            <a:noAutofit/>
          </a:bodyPr>
          <a:lstStyle>
            <a:lvl1pPr marL="457200" marR="0" lvl="0" indent="-342900" algn="l">
              <a:lnSpc>
                <a:spcPct val="90000"/>
              </a:lnSpc>
              <a:spcBef>
                <a:spcPts val="800"/>
              </a:spcBef>
              <a:spcAft>
                <a:spcPts val="0"/>
              </a:spcAft>
              <a:buClr>
                <a:srgbClr val="009FEA"/>
              </a:buClr>
              <a:buSzPts val="1800"/>
              <a:buFont typeface="Arial"/>
              <a:buChar char="•"/>
              <a:defRPr sz="1800" b="0" i="0" u="none" strike="noStrike" cap="none">
                <a:solidFill>
                  <a:srgbClr val="595959"/>
                </a:solidFill>
                <a:latin typeface="Roboto Light"/>
                <a:ea typeface="Roboto Light"/>
                <a:cs typeface="Roboto Light"/>
                <a:sym typeface="Roboto Light"/>
              </a:defRPr>
            </a:lvl1pPr>
            <a:lvl2pPr marL="914400" marR="0" lvl="1" indent="-323850" algn="l">
              <a:lnSpc>
                <a:spcPct val="90000"/>
              </a:lnSpc>
              <a:spcBef>
                <a:spcPts val="400"/>
              </a:spcBef>
              <a:spcAft>
                <a:spcPts val="0"/>
              </a:spcAft>
              <a:buClr>
                <a:srgbClr val="009FEA"/>
              </a:buClr>
              <a:buSzPts val="1500"/>
              <a:buFont typeface="Arial"/>
              <a:buChar char="•"/>
              <a:defRPr sz="1500" b="0" i="0" u="none" strike="noStrike" cap="none">
                <a:solidFill>
                  <a:srgbClr val="595959"/>
                </a:solidFill>
                <a:latin typeface="Roboto Light"/>
                <a:ea typeface="Roboto Light"/>
                <a:cs typeface="Roboto Light"/>
                <a:sym typeface="Roboto Light"/>
              </a:defRPr>
            </a:lvl2pPr>
            <a:lvl3pPr marL="1371600" marR="0" lvl="2" indent="-304800" algn="l">
              <a:lnSpc>
                <a:spcPct val="90000"/>
              </a:lnSpc>
              <a:spcBef>
                <a:spcPts val="400"/>
              </a:spcBef>
              <a:spcAft>
                <a:spcPts val="0"/>
              </a:spcAft>
              <a:buClr>
                <a:srgbClr val="009FEA"/>
              </a:buClr>
              <a:buSzPts val="1200"/>
              <a:buFont typeface="Arial"/>
              <a:buChar char="•"/>
              <a:defRPr sz="1200" b="0" i="0" u="none" strike="noStrike" cap="none">
                <a:solidFill>
                  <a:srgbClr val="595959"/>
                </a:solidFill>
                <a:latin typeface="Roboto Light"/>
                <a:ea typeface="Roboto Light"/>
                <a:cs typeface="Roboto Light"/>
                <a:sym typeface="Roboto Light"/>
              </a:defRPr>
            </a:lvl3pPr>
            <a:lvl4pPr marL="1828800" marR="0" lvl="3" indent="-298450" algn="l">
              <a:lnSpc>
                <a:spcPct val="90000"/>
              </a:lnSpc>
              <a:spcBef>
                <a:spcPts val="400"/>
              </a:spcBef>
              <a:spcAft>
                <a:spcPts val="0"/>
              </a:spcAft>
              <a:buClr>
                <a:srgbClr val="009FEA"/>
              </a:buClr>
              <a:buSzPts val="1100"/>
              <a:buFont typeface="Arial"/>
              <a:buChar char="•"/>
              <a:defRPr sz="1100" b="0" i="0" u="none" strike="noStrike" cap="none">
                <a:solidFill>
                  <a:srgbClr val="595959"/>
                </a:solidFill>
                <a:latin typeface="Roboto Light"/>
                <a:ea typeface="Roboto Light"/>
                <a:cs typeface="Roboto Light"/>
                <a:sym typeface="Roboto Light"/>
              </a:defRPr>
            </a:lvl4pPr>
            <a:lvl5pPr marL="2286000" marR="0" lvl="4" indent="-285750" algn="l">
              <a:lnSpc>
                <a:spcPct val="90000"/>
              </a:lnSpc>
              <a:spcBef>
                <a:spcPts val="400"/>
              </a:spcBef>
              <a:spcAft>
                <a:spcPts val="0"/>
              </a:spcAft>
              <a:buClr>
                <a:srgbClr val="009FEA"/>
              </a:buClr>
              <a:buSzPts val="900"/>
              <a:buFont typeface="Arial"/>
              <a:buChar char="•"/>
              <a:defRPr sz="900" b="0" i="0" u="none" strike="noStrike" cap="none">
                <a:solidFill>
                  <a:srgbClr val="595959"/>
                </a:solidFill>
                <a:latin typeface="Roboto Light"/>
                <a:ea typeface="Roboto Light"/>
                <a:cs typeface="Roboto Light"/>
                <a:sym typeface="Roboto Light"/>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sic Page 4">
  <p:cSld name="BLANK_3_9">
    <p:spTree>
      <p:nvGrpSpPr>
        <p:cNvPr id="1" name="Shape 523"/>
        <p:cNvGrpSpPr/>
        <p:nvPr/>
      </p:nvGrpSpPr>
      <p:grpSpPr>
        <a:xfrm>
          <a:off x="0" y="0"/>
          <a:ext cx="0" cy="0"/>
          <a:chOff x="0" y="0"/>
          <a:chExt cx="0" cy="0"/>
        </a:xfrm>
      </p:grpSpPr>
      <p:cxnSp>
        <p:nvCxnSpPr>
          <p:cNvPr id="524" name="Google Shape;524;p100"/>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525" name="Google Shape;525;p100"/>
          <p:cNvSpPr txBox="1">
            <a:spLocks noGrp="1"/>
          </p:cNvSpPr>
          <p:nvPr>
            <p:ph type="title"/>
          </p:nvPr>
        </p:nvSpPr>
        <p:spPr>
          <a:xfrm>
            <a:off x="228600" y="228600"/>
            <a:ext cx="8686800" cy="4572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400"/>
              <a:buFont typeface="Fjalla One"/>
              <a:buNone/>
              <a:defRPr sz="24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26" name="Google Shape;526;p100"/>
          <p:cNvSpPr txBox="1">
            <a:spLocks noGrp="1"/>
          </p:cNvSpPr>
          <p:nvPr>
            <p:ph type="body" idx="1"/>
          </p:nvPr>
        </p:nvSpPr>
        <p:spPr>
          <a:xfrm>
            <a:off x="228600" y="914400"/>
            <a:ext cx="8686800" cy="3657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dk1"/>
              </a:buClr>
              <a:buSzPts val="1800"/>
              <a:buFont typeface="Nunito Light"/>
              <a:buNone/>
              <a:defRPr sz="1800" b="0" i="0" u="none" strike="noStrike" cap="none">
                <a:solidFill>
                  <a:schemeClr val="dk1"/>
                </a:solidFill>
                <a:latin typeface="Nunito Light"/>
                <a:ea typeface="Nunito Light"/>
                <a:cs typeface="Nunito Light"/>
                <a:sym typeface="Nunito Light"/>
              </a:defRPr>
            </a:lvl1pPr>
            <a:lvl2pPr marL="914400" marR="0" lvl="1" indent="-323850" algn="l">
              <a:lnSpc>
                <a:spcPct val="90000"/>
              </a:lnSpc>
              <a:spcBef>
                <a:spcPts val="400"/>
              </a:spcBef>
              <a:spcAft>
                <a:spcPts val="0"/>
              </a:spcAft>
              <a:buClr>
                <a:schemeClr val="dk1"/>
              </a:buClr>
              <a:buSzPts val="1500"/>
              <a:buFont typeface="Nunito Light"/>
              <a:buChar char="•"/>
              <a:defRPr sz="1500" b="0" i="0" u="none" strike="noStrike" cap="none">
                <a:solidFill>
                  <a:srgbClr val="000000"/>
                </a:solidFill>
                <a:latin typeface="Nunito Light"/>
                <a:ea typeface="Nunito Light"/>
                <a:cs typeface="Nunito Light"/>
                <a:sym typeface="Nunito Light"/>
              </a:defRPr>
            </a:lvl2pPr>
            <a:lvl3pPr marL="1371600" marR="0" lvl="2" indent="-323850" algn="l">
              <a:lnSpc>
                <a:spcPct val="90000"/>
              </a:lnSpc>
              <a:spcBef>
                <a:spcPts val="400"/>
              </a:spcBef>
              <a:spcAft>
                <a:spcPts val="0"/>
              </a:spcAft>
              <a:buClr>
                <a:schemeClr val="dk1"/>
              </a:buClr>
              <a:buSzPts val="1500"/>
              <a:buFont typeface="Nunito Light"/>
              <a:buChar char="•"/>
              <a:defRPr sz="1500" b="0" i="0" u="none" strike="noStrike" cap="none">
                <a:solidFill>
                  <a:srgbClr val="000000"/>
                </a:solidFill>
                <a:latin typeface="Nunito Light"/>
                <a:ea typeface="Nunito Light"/>
                <a:cs typeface="Nunito Light"/>
                <a:sym typeface="Nunito Light"/>
              </a:defRPr>
            </a:lvl3pPr>
            <a:lvl4pPr marL="1828800" marR="0" lvl="3" indent="-323850" algn="l">
              <a:lnSpc>
                <a:spcPct val="90000"/>
              </a:lnSpc>
              <a:spcBef>
                <a:spcPts val="400"/>
              </a:spcBef>
              <a:spcAft>
                <a:spcPts val="0"/>
              </a:spcAft>
              <a:buClr>
                <a:schemeClr val="dk1"/>
              </a:buClr>
              <a:buSzPts val="1500"/>
              <a:buFont typeface="Nunito Light"/>
              <a:buChar char="•"/>
              <a:defRPr sz="1500" b="0" i="0" u="none" strike="noStrike" cap="none">
                <a:solidFill>
                  <a:srgbClr val="000000"/>
                </a:solidFill>
                <a:latin typeface="Nunito Light"/>
                <a:ea typeface="Nunito Light"/>
                <a:cs typeface="Nunito Light"/>
                <a:sym typeface="Nunito Light"/>
              </a:defRPr>
            </a:lvl4pPr>
            <a:lvl5pPr marL="2286000" marR="0" lvl="4" indent="-323850" algn="l">
              <a:lnSpc>
                <a:spcPct val="90000"/>
              </a:lnSpc>
              <a:spcBef>
                <a:spcPts val="400"/>
              </a:spcBef>
              <a:spcAft>
                <a:spcPts val="0"/>
              </a:spcAft>
              <a:buClr>
                <a:schemeClr val="dk1"/>
              </a:buClr>
              <a:buSzPts val="1500"/>
              <a:buFont typeface="Nunito Light"/>
              <a:buChar char="•"/>
              <a:defRPr sz="1500" b="0" i="0" u="none" strike="noStrike" cap="none">
                <a:solidFill>
                  <a:srgbClr val="000000"/>
                </a:solidFill>
                <a:latin typeface="Nunito Light"/>
                <a:ea typeface="Nunito Light"/>
                <a:cs typeface="Nunito Light"/>
                <a:sym typeface="Nunito Light"/>
              </a:defRPr>
            </a:lvl5pPr>
            <a:lvl6pPr marL="2743200" marR="0" lvl="5" indent="-323850" algn="l">
              <a:lnSpc>
                <a:spcPct val="90000"/>
              </a:lnSpc>
              <a:spcBef>
                <a:spcPts val="400"/>
              </a:spcBef>
              <a:spcAft>
                <a:spcPts val="0"/>
              </a:spcAft>
              <a:buClr>
                <a:schemeClr val="dk1"/>
              </a:buClr>
              <a:buSzPts val="1500"/>
              <a:buFont typeface="Nunito Light"/>
              <a:buChar char="•"/>
              <a:defRPr sz="1500" b="0" i="0" u="none" strike="noStrike" cap="none">
                <a:solidFill>
                  <a:srgbClr val="000000"/>
                </a:solidFill>
                <a:latin typeface="Nunito Light"/>
                <a:ea typeface="Nunito Light"/>
                <a:cs typeface="Nunito Light"/>
                <a:sym typeface="Nunito Light"/>
              </a:defRPr>
            </a:lvl6pPr>
            <a:lvl7pPr marL="3200400" marR="0" lvl="6" indent="-323850" algn="l">
              <a:lnSpc>
                <a:spcPct val="90000"/>
              </a:lnSpc>
              <a:spcBef>
                <a:spcPts val="400"/>
              </a:spcBef>
              <a:spcAft>
                <a:spcPts val="0"/>
              </a:spcAft>
              <a:buClr>
                <a:schemeClr val="dk1"/>
              </a:buClr>
              <a:buSzPts val="1500"/>
              <a:buFont typeface="Nunito Light"/>
              <a:buChar char="•"/>
              <a:defRPr sz="1500" b="0" i="0" u="none" strike="noStrike" cap="none">
                <a:solidFill>
                  <a:srgbClr val="000000"/>
                </a:solidFill>
                <a:latin typeface="Nunito Light"/>
                <a:ea typeface="Nunito Light"/>
                <a:cs typeface="Nunito Light"/>
                <a:sym typeface="Nunito Light"/>
              </a:defRPr>
            </a:lvl7pPr>
            <a:lvl8pPr marL="3657600" marR="0" lvl="7" indent="-323850" algn="l">
              <a:lnSpc>
                <a:spcPct val="90000"/>
              </a:lnSpc>
              <a:spcBef>
                <a:spcPts val="400"/>
              </a:spcBef>
              <a:spcAft>
                <a:spcPts val="0"/>
              </a:spcAft>
              <a:buClr>
                <a:schemeClr val="dk1"/>
              </a:buClr>
              <a:buSzPts val="1500"/>
              <a:buFont typeface="Nunito Light"/>
              <a:buChar char="•"/>
              <a:defRPr sz="1500" b="0" i="0" u="none" strike="noStrike" cap="none">
                <a:solidFill>
                  <a:srgbClr val="000000"/>
                </a:solidFill>
                <a:latin typeface="Nunito Light"/>
                <a:ea typeface="Nunito Light"/>
                <a:cs typeface="Nunito Light"/>
                <a:sym typeface="Nunito Light"/>
              </a:defRPr>
            </a:lvl8pPr>
            <a:lvl9pPr marL="4114800" marR="0" lvl="8" indent="-323850" algn="l">
              <a:lnSpc>
                <a:spcPct val="90000"/>
              </a:lnSpc>
              <a:spcBef>
                <a:spcPts val="400"/>
              </a:spcBef>
              <a:spcAft>
                <a:spcPts val="0"/>
              </a:spcAft>
              <a:buClr>
                <a:schemeClr val="dk1"/>
              </a:buClr>
              <a:buSzPts val="1500"/>
              <a:buFont typeface="Nunito Light"/>
              <a:buChar char="•"/>
              <a:defRPr sz="1500" b="0" i="0" u="none" strike="noStrike" cap="none">
                <a:solidFill>
                  <a:srgbClr val="000000"/>
                </a:solidFill>
                <a:latin typeface="Nunito Light"/>
                <a:ea typeface="Nunito Light"/>
                <a:cs typeface="Nunito Light"/>
                <a:sym typeface="Nunito Light"/>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sic Page 1 1">
  <p:cSld name="BLANK_3_1_4">
    <p:spTree>
      <p:nvGrpSpPr>
        <p:cNvPr id="1" name="Shape 527"/>
        <p:cNvGrpSpPr/>
        <p:nvPr/>
      </p:nvGrpSpPr>
      <p:grpSpPr>
        <a:xfrm>
          <a:off x="0" y="0"/>
          <a:ext cx="0" cy="0"/>
          <a:chOff x="0" y="0"/>
          <a:chExt cx="0" cy="0"/>
        </a:xfrm>
      </p:grpSpPr>
      <p:cxnSp>
        <p:nvCxnSpPr>
          <p:cNvPr id="528" name="Google Shape;528;p101"/>
          <p:cNvCxnSpPr/>
          <p:nvPr/>
        </p:nvCxnSpPr>
        <p:spPr>
          <a:xfrm>
            <a:off x="38" y="4945706"/>
            <a:ext cx="216000" cy="300"/>
          </a:xfrm>
          <a:prstGeom prst="straightConnector1">
            <a:avLst/>
          </a:prstGeom>
          <a:noFill/>
          <a:ln w="12700" cap="flat" cmpd="sng">
            <a:solidFill>
              <a:srgbClr val="D8D8D8"/>
            </a:solidFill>
            <a:prstDash val="solid"/>
            <a:miter lim="800000"/>
            <a:headEnd type="none" w="sm" len="sm"/>
            <a:tailEnd type="none" w="sm" len="sm"/>
          </a:ln>
        </p:spPr>
      </p:cxnSp>
      <p:sp>
        <p:nvSpPr>
          <p:cNvPr id="529" name="Google Shape;529;p101"/>
          <p:cNvSpPr txBox="1">
            <a:spLocks noGrp="1"/>
          </p:cNvSpPr>
          <p:nvPr>
            <p:ph type="title"/>
          </p:nvPr>
        </p:nvSpPr>
        <p:spPr>
          <a:xfrm>
            <a:off x="228600" y="228600"/>
            <a:ext cx="8686800" cy="4572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400"/>
              <a:buFont typeface="Fjalla One"/>
              <a:buNone/>
              <a:defRPr sz="24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lumns 2 1">
  <p:cSld name="PICTURE_WITH_CAPTION_TEXT_1_1_1">
    <p:spTree>
      <p:nvGrpSpPr>
        <p:cNvPr id="1" name="Shape 530"/>
        <p:cNvGrpSpPr/>
        <p:nvPr/>
      </p:nvGrpSpPr>
      <p:grpSpPr>
        <a:xfrm>
          <a:off x="0" y="0"/>
          <a:ext cx="0" cy="0"/>
          <a:chOff x="0" y="0"/>
          <a:chExt cx="0" cy="0"/>
        </a:xfrm>
      </p:grpSpPr>
      <p:grpSp>
        <p:nvGrpSpPr>
          <p:cNvPr id="531" name="Google Shape;531;p102"/>
          <p:cNvGrpSpPr/>
          <p:nvPr/>
        </p:nvGrpSpPr>
        <p:grpSpPr>
          <a:xfrm>
            <a:off x="1236404" y="1083209"/>
            <a:ext cx="6671192" cy="3491705"/>
            <a:chOff x="4452237" y="2082140"/>
            <a:chExt cx="17676714" cy="9252000"/>
          </a:xfrm>
        </p:grpSpPr>
        <p:sp>
          <p:nvSpPr>
            <p:cNvPr id="532" name="Google Shape;532;p102"/>
            <p:cNvSpPr/>
            <p:nvPr/>
          </p:nvSpPr>
          <p:spPr>
            <a:xfrm>
              <a:off x="4452237" y="2082140"/>
              <a:ext cx="4320000" cy="9252000"/>
            </a:xfrm>
            <a:prstGeom prst="roundRect">
              <a:avLst>
                <a:gd name="adj" fmla="val 3387"/>
              </a:avLst>
            </a:prstGeom>
            <a:solidFill>
              <a:srgbClr val="DAE3E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533" name="Google Shape;533;p102"/>
            <p:cNvSpPr/>
            <p:nvPr/>
          </p:nvSpPr>
          <p:spPr>
            <a:xfrm>
              <a:off x="4452237" y="2082140"/>
              <a:ext cx="4320000" cy="2886570"/>
            </a:xfrm>
            <a:custGeom>
              <a:avLst/>
              <a:gdLst/>
              <a:ahLst/>
              <a:cxnLst/>
              <a:rect l="l" t="t" r="r" b="b"/>
              <a:pathLst>
                <a:path w="21600" h="21600" extrusionOk="0">
                  <a:moveTo>
                    <a:pt x="691" y="0"/>
                  </a:moveTo>
                  <a:lnTo>
                    <a:pt x="20909" y="0"/>
                  </a:lnTo>
                  <a:cubicBezTo>
                    <a:pt x="21291" y="0"/>
                    <a:pt x="21600" y="463"/>
                    <a:pt x="21600" y="1034"/>
                  </a:cubicBezTo>
                  <a:lnTo>
                    <a:pt x="21600" y="21600"/>
                  </a:lnTo>
                  <a:lnTo>
                    <a:pt x="0" y="21600"/>
                  </a:lnTo>
                  <a:lnTo>
                    <a:pt x="0" y="1034"/>
                  </a:lnTo>
                  <a:cubicBezTo>
                    <a:pt x="0" y="463"/>
                    <a:pt x="309" y="0"/>
                    <a:pt x="691" y="0"/>
                  </a:cubicBezTo>
                  <a:close/>
                </a:path>
              </a:pathLst>
            </a:custGeom>
            <a:solidFill>
              <a:schemeClr val="accent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534" name="Google Shape;534;p102"/>
            <p:cNvSpPr/>
            <p:nvPr/>
          </p:nvSpPr>
          <p:spPr>
            <a:xfrm>
              <a:off x="8904475" y="2082140"/>
              <a:ext cx="4320000" cy="9252000"/>
            </a:xfrm>
            <a:prstGeom prst="roundRect">
              <a:avLst>
                <a:gd name="adj" fmla="val 3387"/>
              </a:avLst>
            </a:prstGeom>
            <a:solidFill>
              <a:srgbClr val="DAE3E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535" name="Google Shape;535;p102"/>
            <p:cNvSpPr/>
            <p:nvPr/>
          </p:nvSpPr>
          <p:spPr>
            <a:xfrm>
              <a:off x="8904475" y="2082140"/>
              <a:ext cx="4320000" cy="2886570"/>
            </a:xfrm>
            <a:custGeom>
              <a:avLst/>
              <a:gdLst/>
              <a:ahLst/>
              <a:cxnLst/>
              <a:rect l="l" t="t" r="r" b="b"/>
              <a:pathLst>
                <a:path w="21600" h="21600" extrusionOk="0">
                  <a:moveTo>
                    <a:pt x="691" y="0"/>
                  </a:moveTo>
                  <a:lnTo>
                    <a:pt x="20909" y="0"/>
                  </a:lnTo>
                  <a:cubicBezTo>
                    <a:pt x="21291" y="0"/>
                    <a:pt x="21600" y="463"/>
                    <a:pt x="21600" y="1034"/>
                  </a:cubicBezTo>
                  <a:lnTo>
                    <a:pt x="21600" y="21600"/>
                  </a:lnTo>
                  <a:lnTo>
                    <a:pt x="0" y="21600"/>
                  </a:lnTo>
                  <a:lnTo>
                    <a:pt x="0" y="1034"/>
                  </a:lnTo>
                  <a:cubicBezTo>
                    <a:pt x="0" y="463"/>
                    <a:pt x="309" y="0"/>
                    <a:pt x="691" y="0"/>
                  </a:cubicBezTo>
                  <a:close/>
                </a:path>
              </a:pathLst>
            </a:cu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536" name="Google Shape;536;p102"/>
            <p:cNvSpPr/>
            <p:nvPr/>
          </p:nvSpPr>
          <p:spPr>
            <a:xfrm>
              <a:off x="13356713" y="2082140"/>
              <a:ext cx="4320000" cy="9252000"/>
            </a:xfrm>
            <a:prstGeom prst="roundRect">
              <a:avLst>
                <a:gd name="adj" fmla="val 3387"/>
              </a:avLst>
            </a:prstGeom>
            <a:solidFill>
              <a:srgbClr val="DAE3E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537" name="Google Shape;537;p102"/>
            <p:cNvSpPr/>
            <p:nvPr/>
          </p:nvSpPr>
          <p:spPr>
            <a:xfrm>
              <a:off x="13356713" y="2082140"/>
              <a:ext cx="4320000" cy="2886570"/>
            </a:xfrm>
            <a:custGeom>
              <a:avLst/>
              <a:gdLst/>
              <a:ahLst/>
              <a:cxnLst/>
              <a:rect l="l" t="t" r="r" b="b"/>
              <a:pathLst>
                <a:path w="21600" h="21600" extrusionOk="0">
                  <a:moveTo>
                    <a:pt x="691" y="0"/>
                  </a:moveTo>
                  <a:lnTo>
                    <a:pt x="20909" y="0"/>
                  </a:lnTo>
                  <a:cubicBezTo>
                    <a:pt x="21291" y="0"/>
                    <a:pt x="21600" y="463"/>
                    <a:pt x="21600" y="1034"/>
                  </a:cubicBezTo>
                  <a:lnTo>
                    <a:pt x="21600" y="21600"/>
                  </a:lnTo>
                  <a:lnTo>
                    <a:pt x="0" y="21600"/>
                  </a:lnTo>
                  <a:lnTo>
                    <a:pt x="0" y="1034"/>
                  </a:lnTo>
                  <a:cubicBezTo>
                    <a:pt x="0" y="463"/>
                    <a:pt x="309" y="0"/>
                    <a:pt x="691" y="0"/>
                  </a:cubicBezTo>
                  <a:close/>
                </a:path>
              </a:pathLst>
            </a:cu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538" name="Google Shape;538;p102"/>
            <p:cNvSpPr/>
            <p:nvPr/>
          </p:nvSpPr>
          <p:spPr>
            <a:xfrm>
              <a:off x="17808952" y="2082140"/>
              <a:ext cx="4320000" cy="9252000"/>
            </a:xfrm>
            <a:prstGeom prst="roundRect">
              <a:avLst>
                <a:gd name="adj" fmla="val 3387"/>
              </a:avLst>
            </a:prstGeom>
            <a:solidFill>
              <a:srgbClr val="DAE3E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539" name="Google Shape;539;p102"/>
            <p:cNvSpPr/>
            <p:nvPr/>
          </p:nvSpPr>
          <p:spPr>
            <a:xfrm>
              <a:off x="17808952" y="2082140"/>
              <a:ext cx="4320000" cy="2886570"/>
            </a:xfrm>
            <a:custGeom>
              <a:avLst/>
              <a:gdLst/>
              <a:ahLst/>
              <a:cxnLst/>
              <a:rect l="l" t="t" r="r" b="b"/>
              <a:pathLst>
                <a:path w="21600" h="21600" extrusionOk="0">
                  <a:moveTo>
                    <a:pt x="691" y="0"/>
                  </a:moveTo>
                  <a:lnTo>
                    <a:pt x="20909" y="0"/>
                  </a:lnTo>
                  <a:cubicBezTo>
                    <a:pt x="21291" y="0"/>
                    <a:pt x="21600" y="463"/>
                    <a:pt x="21600" y="1034"/>
                  </a:cubicBezTo>
                  <a:lnTo>
                    <a:pt x="21600" y="21600"/>
                  </a:lnTo>
                  <a:lnTo>
                    <a:pt x="0" y="21600"/>
                  </a:lnTo>
                  <a:lnTo>
                    <a:pt x="0" y="1034"/>
                  </a:lnTo>
                  <a:cubicBezTo>
                    <a:pt x="0" y="463"/>
                    <a:pt x="309" y="0"/>
                    <a:pt x="691" y="0"/>
                  </a:cubicBezTo>
                  <a:close/>
                </a:path>
              </a:pathLst>
            </a:cu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grpSp>
      <p:sp>
        <p:nvSpPr>
          <p:cNvPr id="540" name="Google Shape;540;p102"/>
          <p:cNvSpPr txBox="1">
            <a:spLocks noGrp="1"/>
          </p:cNvSpPr>
          <p:nvPr>
            <p:ph type="title"/>
          </p:nvPr>
        </p:nvSpPr>
        <p:spPr>
          <a:xfrm>
            <a:off x="1326029" y="2251700"/>
            <a:ext cx="1467000" cy="384900"/>
          </a:xfrm>
          <a:prstGeom prst="rect">
            <a:avLst/>
          </a:prstGeom>
          <a:noFill/>
          <a:ln>
            <a:noFill/>
          </a:ln>
        </p:spPr>
        <p:txBody>
          <a:bodyPr spcFirstLastPara="1" wrap="square" lIns="68575" tIns="68575" rIns="68575" bIns="68575" anchor="t" anchorCtr="0">
            <a:noAutofit/>
          </a:bodyPr>
          <a:lstStyle>
            <a:lvl1pPr marR="0" lvl="0">
              <a:lnSpc>
                <a:spcPct val="90000"/>
              </a:lnSpc>
              <a:spcBef>
                <a:spcPts val="0"/>
              </a:spcBef>
              <a:spcAft>
                <a:spcPts val="0"/>
              </a:spcAft>
              <a:buClr>
                <a:srgbClr val="3F3F3F"/>
              </a:buClr>
              <a:buSzPts val="1100"/>
              <a:buFont typeface="Nunito Medium"/>
              <a:buNone/>
              <a:defRPr sz="1100" i="0" u="none" strike="noStrike" cap="none">
                <a:solidFill>
                  <a:srgbClr val="3F3F3F"/>
                </a:solidFill>
                <a:latin typeface="Nunito Medium"/>
                <a:ea typeface="Nunito Medium"/>
                <a:cs typeface="Nunito Medium"/>
                <a:sym typeface="Nunito Medium"/>
              </a:defRPr>
            </a:lvl1pPr>
            <a:lvl2pPr marR="0" lvl="1">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2pPr>
            <a:lvl3pPr marR="0" lvl="2">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3pPr>
            <a:lvl4pPr marR="0" lvl="3">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4pPr>
            <a:lvl5pPr marR="0" lvl="4">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5pPr>
            <a:lvl6pPr marR="0" lvl="5">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6pPr>
            <a:lvl7pPr marR="0" lvl="6">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7pPr>
            <a:lvl8pPr marR="0" lvl="7">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8pPr>
            <a:lvl9pPr marR="0" lvl="8">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9pPr>
          </a:lstStyle>
          <a:p>
            <a:endParaRPr/>
          </a:p>
        </p:txBody>
      </p:sp>
      <p:sp>
        <p:nvSpPr>
          <p:cNvPr id="541" name="Google Shape;541;p102"/>
          <p:cNvSpPr txBox="1">
            <a:spLocks noGrp="1"/>
          </p:cNvSpPr>
          <p:nvPr>
            <p:ph type="title" idx="2"/>
          </p:nvPr>
        </p:nvSpPr>
        <p:spPr>
          <a:xfrm>
            <a:off x="3021479" y="2251700"/>
            <a:ext cx="1467000" cy="384900"/>
          </a:xfrm>
          <a:prstGeom prst="rect">
            <a:avLst/>
          </a:prstGeom>
          <a:noFill/>
          <a:ln>
            <a:noFill/>
          </a:ln>
        </p:spPr>
        <p:txBody>
          <a:bodyPr spcFirstLastPara="1" wrap="square" lIns="68575" tIns="68575" rIns="68575" bIns="68575" anchor="t" anchorCtr="0">
            <a:noAutofit/>
          </a:bodyPr>
          <a:lstStyle>
            <a:lvl1pPr marR="0" lvl="0">
              <a:lnSpc>
                <a:spcPct val="90000"/>
              </a:lnSpc>
              <a:spcBef>
                <a:spcPts val="0"/>
              </a:spcBef>
              <a:spcAft>
                <a:spcPts val="0"/>
              </a:spcAft>
              <a:buClr>
                <a:srgbClr val="3F3F3F"/>
              </a:buClr>
              <a:buSzPts val="1100"/>
              <a:buFont typeface="Nunito Medium"/>
              <a:buNone/>
              <a:defRPr sz="1100" i="0" u="none" strike="noStrike" cap="none">
                <a:solidFill>
                  <a:srgbClr val="3F3F3F"/>
                </a:solidFill>
                <a:latin typeface="Nunito Medium"/>
                <a:ea typeface="Nunito Medium"/>
                <a:cs typeface="Nunito Medium"/>
                <a:sym typeface="Nunito Medium"/>
              </a:defRPr>
            </a:lvl1pPr>
            <a:lvl2pPr marR="0" lvl="1">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2pPr>
            <a:lvl3pPr marR="0" lvl="2">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3pPr>
            <a:lvl4pPr marR="0" lvl="3">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4pPr>
            <a:lvl5pPr marR="0" lvl="4">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5pPr>
            <a:lvl6pPr marR="0" lvl="5">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6pPr>
            <a:lvl7pPr marR="0" lvl="6">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7pPr>
            <a:lvl8pPr marR="0" lvl="7">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8pPr>
            <a:lvl9pPr marR="0" lvl="8">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9pPr>
          </a:lstStyle>
          <a:p>
            <a:endParaRPr/>
          </a:p>
        </p:txBody>
      </p:sp>
      <p:sp>
        <p:nvSpPr>
          <p:cNvPr id="542" name="Google Shape;542;p102"/>
          <p:cNvSpPr txBox="1">
            <a:spLocks noGrp="1"/>
          </p:cNvSpPr>
          <p:nvPr>
            <p:ph type="title" idx="3"/>
          </p:nvPr>
        </p:nvSpPr>
        <p:spPr>
          <a:xfrm>
            <a:off x="3021479" y="1685925"/>
            <a:ext cx="14670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lt1"/>
              </a:buClr>
              <a:buSzPts val="1200"/>
              <a:buFont typeface="Fjalla One"/>
              <a:buNone/>
              <a:defRPr sz="1200" i="0" u="none" strike="noStrike" cap="none">
                <a:solidFill>
                  <a:schemeClr val="l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2pPr>
            <a:lvl3pPr marR="0" lvl="2">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3pPr>
            <a:lvl4pPr marR="0" lvl="3">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4pPr>
            <a:lvl5pPr marR="0" lvl="4">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5pPr>
            <a:lvl6pPr marR="0" lvl="5">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6pPr>
            <a:lvl7pPr marR="0" lvl="6">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7pPr>
            <a:lvl8pPr marR="0" lvl="7">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8pPr>
            <a:lvl9pPr marR="0" lvl="8">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9pPr>
          </a:lstStyle>
          <a:p>
            <a:endParaRPr/>
          </a:p>
        </p:txBody>
      </p:sp>
      <p:sp>
        <p:nvSpPr>
          <p:cNvPr id="543" name="Google Shape;543;p102"/>
          <p:cNvSpPr txBox="1">
            <a:spLocks noGrp="1"/>
          </p:cNvSpPr>
          <p:nvPr>
            <p:ph type="title" idx="4"/>
          </p:nvPr>
        </p:nvSpPr>
        <p:spPr>
          <a:xfrm>
            <a:off x="4716929" y="2251700"/>
            <a:ext cx="1467000" cy="384900"/>
          </a:xfrm>
          <a:prstGeom prst="rect">
            <a:avLst/>
          </a:prstGeom>
          <a:noFill/>
          <a:ln>
            <a:noFill/>
          </a:ln>
        </p:spPr>
        <p:txBody>
          <a:bodyPr spcFirstLastPara="1" wrap="square" lIns="68575" tIns="68575" rIns="68575" bIns="68575" anchor="t" anchorCtr="0">
            <a:noAutofit/>
          </a:bodyPr>
          <a:lstStyle>
            <a:lvl1pPr marR="0" lvl="0">
              <a:lnSpc>
                <a:spcPct val="90000"/>
              </a:lnSpc>
              <a:spcBef>
                <a:spcPts val="0"/>
              </a:spcBef>
              <a:spcAft>
                <a:spcPts val="0"/>
              </a:spcAft>
              <a:buClr>
                <a:srgbClr val="3F3F3F"/>
              </a:buClr>
              <a:buSzPts val="1100"/>
              <a:buFont typeface="Nunito Medium"/>
              <a:buNone/>
              <a:defRPr sz="1100" i="0" u="none" strike="noStrike" cap="none">
                <a:solidFill>
                  <a:srgbClr val="3F3F3F"/>
                </a:solidFill>
                <a:latin typeface="Nunito Medium"/>
                <a:ea typeface="Nunito Medium"/>
                <a:cs typeface="Nunito Medium"/>
                <a:sym typeface="Nunito Medium"/>
              </a:defRPr>
            </a:lvl1pPr>
            <a:lvl2pPr marR="0" lvl="1">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2pPr>
            <a:lvl3pPr marR="0" lvl="2">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3pPr>
            <a:lvl4pPr marR="0" lvl="3">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4pPr>
            <a:lvl5pPr marR="0" lvl="4">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5pPr>
            <a:lvl6pPr marR="0" lvl="5">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6pPr>
            <a:lvl7pPr marR="0" lvl="6">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7pPr>
            <a:lvl8pPr marR="0" lvl="7">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8pPr>
            <a:lvl9pPr marR="0" lvl="8">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9pPr>
          </a:lstStyle>
          <a:p>
            <a:endParaRPr/>
          </a:p>
        </p:txBody>
      </p:sp>
      <p:sp>
        <p:nvSpPr>
          <p:cNvPr id="544" name="Google Shape;544;p102"/>
          <p:cNvSpPr txBox="1">
            <a:spLocks noGrp="1"/>
          </p:cNvSpPr>
          <p:nvPr>
            <p:ph type="title" idx="5"/>
          </p:nvPr>
        </p:nvSpPr>
        <p:spPr>
          <a:xfrm>
            <a:off x="4716929" y="1685925"/>
            <a:ext cx="14670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lt1"/>
              </a:buClr>
              <a:buSzPts val="1200"/>
              <a:buFont typeface="Fjalla One"/>
              <a:buNone/>
              <a:defRPr sz="1200" i="0" u="none" strike="noStrike" cap="none">
                <a:solidFill>
                  <a:schemeClr val="l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2pPr>
            <a:lvl3pPr marR="0" lvl="2">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3pPr>
            <a:lvl4pPr marR="0" lvl="3">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4pPr>
            <a:lvl5pPr marR="0" lvl="4">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5pPr>
            <a:lvl6pPr marR="0" lvl="5">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6pPr>
            <a:lvl7pPr marR="0" lvl="6">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7pPr>
            <a:lvl8pPr marR="0" lvl="7">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8pPr>
            <a:lvl9pPr marR="0" lvl="8">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9pPr>
          </a:lstStyle>
          <a:p>
            <a:endParaRPr/>
          </a:p>
        </p:txBody>
      </p:sp>
      <p:sp>
        <p:nvSpPr>
          <p:cNvPr id="545" name="Google Shape;545;p102"/>
          <p:cNvSpPr txBox="1">
            <a:spLocks noGrp="1"/>
          </p:cNvSpPr>
          <p:nvPr>
            <p:ph type="title" idx="6"/>
          </p:nvPr>
        </p:nvSpPr>
        <p:spPr>
          <a:xfrm>
            <a:off x="6364754" y="2251700"/>
            <a:ext cx="1467000" cy="384900"/>
          </a:xfrm>
          <a:prstGeom prst="rect">
            <a:avLst/>
          </a:prstGeom>
          <a:noFill/>
          <a:ln>
            <a:noFill/>
          </a:ln>
        </p:spPr>
        <p:txBody>
          <a:bodyPr spcFirstLastPara="1" wrap="square" lIns="68575" tIns="68575" rIns="68575" bIns="68575" anchor="t" anchorCtr="0">
            <a:noAutofit/>
          </a:bodyPr>
          <a:lstStyle>
            <a:lvl1pPr marR="0" lvl="0">
              <a:lnSpc>
                <a:spcPct val="90000"/>
              </a:lnSpc>
              <a:spcBef>
                <a:spcPts val="0"/>
              </a:spcBef>
              <a:spcAft>
                <a:spcPts val="0"/>
              </a:spcAft>
              <a:buClr>
                <a:srgbClr val="3F3F3F"/>
              </a:buClr>
              <a:buSzPts val="1100"/>
              <a:buFont typeface="Nunito Medium"/>
              <a:buNone/>
              <a:defRPr sz="1100" i="0" u="none" strike="noStrike" cap="none">
                <a:solidFill>
                  <a:srgbClr val="3F3F3F"/>
                </a:solidFill>
                <a:latin typeface="Nunito Medium"/>
                <a:ea typeface="Nunito Medium"/>
                <a:cs typeface="Nunito Medium"/>
                <a:sym typeface="Nunito Medium"/>
              </a:defRPr>
            </a:lvl1pPr>
            <a:lvl2pPr marR="0" lvl="1">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2pPr>
            <a:lvl3pPr marR="0" lvl="2">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3pPr>
            <a:lvl4pPr marR="0" lvl="3">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4pPr>
            <a:lvl5pPr marR="0" lvl="4">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5pPr>
            <a:lvl6pPr marR="0" lvl="5">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6pPr>
            <a:lvl7pPr marR="0" lvl="6">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7pPr>
            <a:lvl8pPr marR="0" lvl="7">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8pPr>
            <a:lvl9pPr marR="0" lvl="8">
              <a:lnSpc>
                <a:spcPct val="90000"/>
              </a:lnSpc>
              <a:spcBef>
                <a:spcPts val="0"/>
              </a:spcBef>
              <a:spcAft>
                <a:spcPts val="0"/>
              </a:spcAft>
              <a:buClr>
                <a:srgbClr val="000000"/>
              </a:buClr>
              <a:buSzPts val="1100"/>
              <a:buFont typeface="Nunito Medium"/>
              <a:buNone/>
              <a:defRPr sz="1100" i="0" u="none" strike="noStrike" cap="none">
                <a:solidFill>
                  <a:srgbClr val="000000"/>
                </a:solidFill>
                <a:latin typeface="Nunito Medium"/>
                <a:ea typeface="Nunito Medium"/>
                <a:cs typeface="Nunito Medium"/>
                <a:sym typeface="Nunito Medium"/>
              </a:defRPr>
            </a:lvl9pPr>
          </a:lstStyle>
          <a:p>
            <a:endParaRPr/>
          </a:p>
        </p:txBody>
      </p:sp>
      <p:sp>
        <p:nvSpPr>
          <p:cNvPr id="546" name="Google Shape;546;p102"/>
          <p:cNvSpPr txBox="1">
            <a:spLocks noGrp="1"/>
          </p:cNvSpPr>
          <p:nvPr>
            <p:ph type="title" idx="7"/>
          </p:nvPr>
        </p:nvSpPr>
        <p:spPr>
          <a:xfrm>
            <a:off x="6364754" y="1685925"/>
            <a:ext cx="14670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lt1"/>
              </a:buClr>
              <a:buSzPts val="1200"/>
              <a:buFont typeface="Fjalla One"/>
              <a:buNone/>
              <a:defRPr sz="1200" i="0" u="none" strike="noStrike" cap="none">
                <a:solidFill>
                  <a:schemeClr val="l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2pPr>
            <a:lvl3pPr marR="0" lvl="2">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3pPr>
            <a:lvl4pPr marR="0" lvl="3">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4pPr>
            <a:lvl5pPr marR="0" lvl="4">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5pPr>
            <a:lvl6pPr marR="0" lvl="5">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6pPr>
            <a:lvl7pPr marR="0" lvl="6">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7pPr>
            <a:lvl8pPr marR="0" lvl="7">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8pPr>
            <a:lvl9pPr marR="0" lvl="8">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9pPr>
          </a:lstStyle>
          <a:p>
            <a:endParaRPr/>
          </a:p>
        </p:txBody>
      </p:sp>
      <p:sp>
        <p:nvSpPr>
          <p:cNvPr id="547" name="Google Shape;547;p102"/>
          <p:cNvSpPr txBox="1">
            <a:spLocks noGrp="1"/>
          </p:cNvSpPr>
          <p:nvPr>
            <p:ph type="title" idx="8"/>
          </p:nvPr>
        </p:nvSpPr>
        <p:spPr>
          <a:xfrm>
            <a:off x="1326029" y="1685925"/>
            <a:ext cx="14670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lt1"/>
              </a:buClr>
              <a:buSzPts val="1200"/>
              <a:buFont typeface="Fjalla One"/>
              <a:buNone/>
              <a:defRPr sz="1200" i="0" u="none" strike="noStrike" cap="none">
                <a:solidFill>
                  <a:schemeClr val="l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2pPr>
            <a:lvl3pPr marR="0" lvl="2">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3pPr>
            <a:lvl4pPr marR="0" lvl="3">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4pPr>
            <a:lvl5pPr marR="0" lvl="4">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5pPr>
            <a:lvl6pPr marR="0" lvl="5">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6pPr>
            <a:lvl7pPr marR="0" lvl="6">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7pPr>
            <a:lvl8pPr marR="0" lvl="7">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8pPr>
            <a:lvl9pPr marR="0" lvl="8">
              <a:lnSpc>
                <a:spcPct val="100000"/>
              </a:lnSpc>
              <a:spcBef>
                <a:spcPts val="0"/>
              </a:spcBef>
              <a:spcAft>
                <a:spcPts val="0"/>
              </a:spcAft>
              <a:buClr>
                <a:srgbClr val="000000"/>
              </a:buClr>
              <a:buSzPts val="1200"/>
              <a:buFont typeface="Fjalla One"/>
              <a:buNone/>
              <a:defRPr sz="1200" i="0" u="none" strike="noStrike" cap="none">
                <a:solidFill>
                  <a:srgbClr val="000000"/>
                </a:solidFill>
                <a:latin typeface="Fjalla One"/>
                <a:ea typeface="Fjalla One"/>
                <a:cs typeface="Fjalla One"/>
                <a:sym typeface="Fjalla One"/>
              </a:defRPr>
            </a:lvl9pPr>
          </a:lstStyle>
          <a:p>
            <a:endParaRPr/>
          </a:p>
        </p:txBody>
      </p:sp>
      <p:sp>
        <p:nvSpPr>
          <p:cNvPr id="548" name="Google Shape;548;p102"/>
          <p:cNvSpPr txBox="1">
            <a:spLocks noGrp="1"/>
          </p:cNvSpPr>
          <p:nvPr>
            <p:ph type="title" idx="9"/>
          </p:nvPr>
        </p:nvSpPr>
        <p:spPr>
          <a:xfrm>
            <a:off x="228600" y="652463"/>
            <a:ext cx="86202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rgbClr val="3F3F3F"/>
              </a:buClr>
              <a:buSzPts val="1500"/>
              <a:buFont typeface="Nunito"/>
              <a:buNone/>
              <a:defRPr i="0" u="none" strike="noStrike" cap="none">
                <a:solidFill>
                  <a:srgbClr val="3F3F3F"/>
                </a:solidFill>
                <a:latin typeface="Nunito"/>
                <a:ea typeface="Nunito"/>
                <a:cs typeface="Nunito"/>
                <a:sym typeface="Nunito"/>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49" name="Google Shape;549;p102"/>
          <p:cNvSpPr txBox="1">
            <a:spLocks noGrp="1"/>
          </p:cNvSpPr>
          <p:nvPr>
            <p:ph type="title" idx="13"/>
          </p:nvPr>
        </p:nvSpPr>
        <p:spPr>
          <a:xfrm>
            <a:off x="228600" y="228600"/>
            <a:ext cx="8620200" cy="384900"/>
          </a:xfrm>
          <a:prstGeom prst="rect">
            <a:avLst/>
          </a:prstGeom>
          <a:noFill/>
          <a:ln>
            <a:noFill/>
          </a:ln>
        </p:spPr>
        <p:txBody>
          <a:bodyPr spcFirstLastPara="1" wrap="square" lIns="68575" tIns="68575" rIns="68575" bIns="68575" anchor="t" anchorCtr="0">
            <a:noAutofit/>
          </a:bodyPr>
          <a:lstStyle>
            <a:lvl1pPr marR="0" lvl="0">
              <a:lnSpc>
                <a:spcPct val="100000"/>
              </a:lnSpc>
              <a:spcBef>
                <a:spcPts val="0"/>
              </a:spcBef>
              <a:spcAft>
                <a:spcPts val="0"/>
              </a:spcAft>
              <a:buClr>
                <a:schemeClr val="accent1"/>
              </a:buClr>
              <a:buSzPts val="2000"/>
              <a:buFont typeface="Fjalla One"/>
              <a:buNone/>
              <a:defRPr sz="2000" b="0" i="0" u="none" strike="noStrike" cap="none">
                <a:solidFill>
                  <a:schemeClr val="accent1"/>
                </a:solidFill>
                <a:latin typeface="Fjalla One"/>
                <a:ea typeface="Fjalla One"/>
                <a:cs typeface="Fjalla One"/>
                <a:sym typeface="Fjalla One"/>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2.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slideLayout" Target="../slideLayouts/slideLayout102.xml"/><Relationship Id="rId55" Type="http://schemas.openxmlformats.org/officeDocument/2006/relationships/image" Target="../media/image1.png"/><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slideLayout" Target="../slideLayouts/slideLayout105.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8" Type="http://schemas.openxmlformats.org/officeDocument/2006/relationships/slideLayout" Target="../slideLayouts/slideLayout60.xml"/><Relationship Id="rId51" Type="http://schemas.openxmlformats.org/officeDocument/2006/relationships/slideLayout" Target="../slideLayouts/slideLayout103.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54" Type="http://schemas.openxmlformats.org/officeDocument/2006/relationships/theme" Target="../theme/theme3.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theme" Target="../theme/theme4.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rgbClr val="4D85E9"/>
                </a:solidFill>
                <a:latin typeface="IBM Plex Sans Light"/>
                <a:ea typeface="IBM Plex Sans Light"/>
                <a:cs typeface="IBM Plex Sans Light"/>
                <a:sym typeface="IBM Plex Sans Light"/>
              </a:rPr>
              <a:t>‹#›</a:t>
            </a:fld>
            <a:endParaRPr sz="900" i="0" u="none" strike="noStrike" cap="none">
              <a:solidFill>
                <a:srgbClr val="4D85E9"/>
              </a:solidFill>
              <a:latin typeface="IBM Plex Sans Light"/>
              <a:ea typeface="IBM Plex Sans Light"/>
              <a:cs typeface="IBM Plex Sans Light"/>
              <a:sym typeface="IBM Plex Sans Light"/>
            </a:endParaRPr>
          </a:p>
        </p:txBody>
      </p:sp>
      <p:sp>
        <p:nvSpPr>
          <p:cNvPr id="7" name="Google Shape;7;p1"/>
          <p:cNvSpPr txBox="1">
            <a:spLocks noGrp="1"/>
          </p:cNvSpPr>
          <p:nvPr>
            <p:ph type="title"/>
          </p:nvPr>
        </p:nvSpPr>
        <p:spPr>
          <a:xfrm>
            <a:off x="228600" y="228600"/>
            <a:ext cx="8620200" cy="272100"/>
          </a:xfrm>
          <a:prstGeom prst="rect">
            <a:avLst/>
          </a:prstGeom>
          <a:noFill/>
          <a:ln>
            <a:noFill/>
          </a:ln>
        </p:spPr>
        <p:txBody>
          <a:bodyPr spcFirstLastPara="1" wrap="square" lIns="0" tIns="0" rIns="0" bIns="68575" anchor="t" anchorCtr="0">
            <a:noAutofit/>
          </a:bodyPr>
          <a:lstStyle>
            <a:lvl1pPr marR="0" lvl="0" rt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title" idx="2"/>
          </p:nvPr>
        </p:nvSpPr>
        <p:spPr>
          <a:xfrm>
            <a:off x="228600" y="576263"/>
            <a:ext cx="8620200" cy="384900"/>
          </a:xfrm>
          <a:prstGeom prst="rect">
            <a:avLst/>
          </a:prstGeom>
          <a:noFill/>
          <a:ln>
            <a:noFill/>
          </a:ln>
        </p:spPr>
        <p:txBody>
          <a:bodyPr spcFirstLastPara="1" wrap="square" lIns="0" tIns="68575" rIns="0" bIns="68575" anchor="t" anchorCtr="0">
            <a:noAutofit/>
          </a:bodyPr>
          <a:lstStyle>
            <a:lvl1pPr marR="0" lvl="0" rt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 name="Google Shape;9;p1"/>
          <p:cNvSpPr txBox="1">
            <a:spLocks noGrp="1"/>
          </p:cNvSpPr>
          <p:nvPr>
            <p:ph type="body" idx="1"/>
          </p:nvPr>
        </p:nvSpPr>
        <p:spPr>
          <a:xfrm>
            <a:off x="228600" y="1076325"/>
            <a:ext cx="8620200" cy="3357300"/>
          </a:xfrm>
          <a:prstGeom prst="rect">
            <a:avLst/>
          </a:prstGeom>
          <a:noFill/>
          <a:ln>
            <a:noFill/>
          </a:ln>
        </p:spPr>
        <p:txBody>
          <a:bodyPr spcFirstLastPara="1" wrap="square" lIns="0" tIns="91425" rIns="0" bIns="91425" anchor="t" anchorCtr="0">
            <a:noAutofit/>
          </a:bodyPr>
          <a:lstStyle>
            <a:lvl1pPr marL="457200" lvl="0"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rtl="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
        <p:nvSpPr>
          <p:cNvPr id="10" name="Google Shape;10;p1"/>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rgbClr val="4D85E9"/>
                </a:solidFill>
                <a:latin typeface="Literata Medium"/>
                <a:ea typeface="Literata Medium"/>
                <a:cs typeface="Literata Medium"/>
                <a:sym typeface="Literata Medium"/>
              </a:rPr>
              <a:t>Aledade |  </a:t>
            </a:r>
            <a:endParaRPr sz="900" i="1">
              <a:solidFill>
                <a:srgbClr val="4D85E9"/>
              </a:solidFill>
              <a:latin typeface="Literata Medium"/>
              <a:ea typeface="Literata Medium"/>
              <a:cs typeface="Literata Medium"/>
              <a:sym typeface="Literata Medium"/>
            </a:endParaRPr>
          </a:p>
        </p:txBody>
      </p:sp>
      <p:pic>
        <p:nvPicPr>
          <p:cNvPr id="11" name="Google Shape;11;p1"/>
          <p:cNvPicPr preferRelativeResize="0"/>
          <p:nvPr/>
        </p:nvPicPr>
        <p:blipFill>
          <a:blip r:embed="rId38">
            <a:alphaModFix/>
          </a:blip>
          <a:stretch>
            <a:fillRect/>
          </a:stretch>
        </p:blipFill>
        <p:spPr>
          <a:xfrm>
            <a:off x="8527825" y="4548125"/>
            <a:ext cx="387575" cy="384900"/>
          </a:xfrm>
          <a:prstGeom prst="rect">
            <a:avLst/>
          </a:prstGeom>
          <a:noFill/>
          <a:ln>
            <a:noFill/>
          </a:ln>
        </p:spPr>
      </p:pic>
      <p:sp>
        <p:nvSpPr>
          <p:cNvPr id="12" name="Google Shape;12;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latin typeface="IBM Plex Sans"/>
                <a:ea typeface="IBM Plex Sans"/>
                <a:cs typeface="IBM Plex Sans"/>
                <a:sym typeface="IBM Plex Sans"/>
              </a:defRPr>
            </a:lvl1pPr>
            <a:lvl2pPr lvl="1" algn="r">
              <a:buNone/>
              <a:defRPr sz="1300">
                <a:latin typeface="IBM Plex Sans"/>
                <a:ea typeface="IBM Plex Sans"/>
                <a:cs typeface="IBM Plex Sans"/>
                <a:sym typeface="IBM Plex Sans"/>
              </a:defRPr>
            </a:lvl2pPr>
            <a:lvl3pPr lvl="2" algn="r">
              <a:buNone/>
              <a:defRPr sz="1300">
                <a:latin typeface="IBM Plex Sans"/>
                <a:ea typeface="IBM Plex Sans"/>
                <a:cs typeface="IBM Plex Sans"/>
                <a:sym typeface="IBM Plex Sans"/>
              </a:defRPr>
            </a:lvl3pPr>
            <a:lvl4pPr lvl="3" algn="r">
              <a:buNone/>
              <a:defRPr sz="1300">
                <a:latin typeface="IBM Plex Sans"/>
                <a:ea typeface="IBM Plex Sans"/>
                <a:cs typeface="IBM Plex Sans"/>
                <a:sym typeface="IBM Plex Sans"/>
              </a:defRPr>
            </a:lvl4pPr>
            <a:lvl5pPr lvl="4" algn="r">
              <a:buNone/>
              <a:defRPr sz="1300">
                <a:latin typeface="IBM Plex Sans"/>
                <a:ea typeface="IBM Plex Sans"/>
                <a:cs typeface="IBM Plex Sans"/>
                <a:sym typeface="IBM Plex Sans"/>
              </a:defRPr>
            </a:lvl5pPr>
            <a:lvl6pPr lvl="5" algn="r">
              <a:buNone/>
              <a:defRPr sz="1300">
                <a:latin typeface="IBM Plex Sans"/>
                <a:ea typeface="IBM Plex Sans"/>
                <a:cs typeface="IBM Plex Sans"/>
                <a:sym typeface="IBM Plex Sans"/>
              </a:defRPr>
            </a:lvl6pPr>
            <a:lvl7pPr lvl="6" algn="r">
              <a:buNone/>
              <a:defRPr sz="1300">
                <a:latin typeface="IBM Plex Sans"/>
                <a:ea typeface="IBM Plex Sans"/>
                <a:cs typeface="IBM Plex Sans"/>
                <a:sym typeface="IBM Plex Sans"/>
              </a:defRPr>
            </a:lvl7pPr>
            <a:lvl8pPr lvl="7" algn="r">
              <a:buNone/>
              <a:defRPr sz="1300">
                <a:latin typeface="IBM Plex Sans"/>
                <a:ea typeface="IBM Plex Sans"/>
                <a:cs typeface="IBM Plex Sans"/>
                <a:sym typeface="IBM Plex Sans"/>
              </a:defRPr>
            </a:lvl8pPr>
            <a:lvl9pPr lvl="8" algn="r">
              <a:buNone/>
              <a:defRPr sz="13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87"/>
        <p:cNvGrpSpPr/>
        <p:nvPr/>
      </p:nvGrpSpPr>
      <p:grpSpPr>
        <a:xfrm>
          <a:off x="0" y="0"/>
          <a:ext cx="0" cy="0"/>
          <a:chOff x="0" y="0"/>
          <a:chExt cx="0" cy="0"/>
        </a:xfrm>
      </p:grpSpPr>
      <p:sp>
        <p:nvSpPr>
          <p:cNvPr id="188" name="Google Shape;188;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89" name="Google Shape;189;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90" name="Google Shape;190;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55"/>
          <p:cNvSpPr txBox="1"/>
          <p:nvPr/>
        </p:nvSpPr>
        <p:spPr>
          <a:xfrm>
            <a:off x="753950"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rgbClr val="4D85E9"/>
                </a:solidFill>
                <a:latin typeface="IBM Plex Sans Light"/>
                <a:ea typeface="IBM Plex Sans Light"/>
                <a:cs typeface="IBM Plex Sans Light"/>
                <a:sym typeface="IBM Plex Sans Light"/>
              </a:rPr>
              <a:t>‹#›</a:t>
            </a:fld>
            <a:endParaRPr sz="900" i="0" u="none" strike="noStrike" cap="none">
              <a:solidFill>
                <a:srgbClr val="4D85E9"/>
              </a:solidFill>
              <a:latin typeface="IBM Plex Sans Light"/>
              <a:ea typeface="IBM Plex Sans Light"/>
              <a:cs typeface="IBM Plex Sans Light"/>
              <a:sym typeface="IBM Plex Sans Light"/>
            </a:endParaRPr>
          </a:p>
        </p:txBody>
      </p:sp>
      <p:sp>
        <p:nvSpPr>
          <p:cNvPr id="256" name="Google Shape;256;p55"/>
          <p:cNvSpPr txBox="1">
            <a:spLocks noGrp="1"/>
          </p:cNvSpPr>
          <p:nvPr>
            <p:ph type="title"/>
          </p:nvPr>
        </p:nvSpPr>
        <p:spPr>
          <a:xfrm>
            <a:off x="228600" y="228600"/>
            <a:ext cx="8620200" cy="272100"/>
          </a:xfrm>
          <a:prstGeom prst="rect">
            <a:avLst/>
          </a:prstGeom>
          <a:noFill/>
          <a:ln>
            <a:noFill/>
          </a:ln>
        </p:spPr>
        <p:txBody>
          <a:bodyPr spcFirstLastPara="1" wrap="square" lIns="0" tIns="0" rIns="0"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7" name="Google Shape;257;p55"/>
          <p:cNvSpPr txBox="1">
            <a:spLocks noGrp="1"/>
          </p:cNvSpPr>
          <p:nvPr>
            <p:ph type="title" idx="2"/>
          </p:nvPr>
        </p:nvSpPr>
        <p:spPr>
          <a:xfrm>
            <a:off x="228600" y="576263"/>
            <a:ext cx="8620200" cy="384900"/>
          </a:xfrm>
          <a:prstGeom prst="rect">
            <a:avLst/>
          </a:prstGeom>
          <a:noFill/>
          <a:ln>
            <a:noFill/>
          </a:ln>
        </p:spPr>
        <p:txBody>
          <a:bodyPr spcFirstLastPara="1" wrap="square" lIns="0" tIns="68575" rIns="0"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8" name="Google Shape;258;p55"/>
          <p:cNvSpPr txBox="1">
            <a:spLocks noGrp="1"/>
          </p:cNvSpPr>
          <p:nvPr>
            <p:ph type="body" idx="1"/>
          </p:nvPr>
        </p:nvSpPr>
        <p:spPr>
          <a:xfrm>
            <a:off x="228600" y="1076325"/>
            <a:ext cx="8620200" cy="3357300"/>
          </a:xfrm>
          <a:prstGeom prst="rect">
            <a:avLst/>
          </a:prstGeom>
          <a:noFill/>
          <a:ln>
            <a:noFill/>
          </a:ln>
        </p:spPr>
        <p:txBody>
          <a:bodyPr spcFirstLastPara="1" wrap="square" lIns="0" tIns="91425" rIns="0" bIns="91425" anchor="t" anchorCtr="0">
            <a:noAutofit/>
          </a:bodyPr>
          <a:lstStyle>
            <a:lvl1pPr marL="457200" lvl="0"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sp>
        <p:nvSpPr>
          <p:cNvPr id="259" name="Google Shape;259;p55"/>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rgbClr val="4D85E9"/>
                </a:solidFill>
                <a:latin typeface="Literata Medium"/>
                <a:ea typeface="Literata Medium"/>
                <a:cs typeface="Literata Medium"/>
                <a:sym typeface="Literata Medium"/>
              </a:rPr>
              <a:t>Aledade |  </a:t>
            </a:r>
            <a:endParaRPr sz="900" i="1">
              <a:solidFill>
                <a:srgbClr val="4D85E9"/>
              </a:solidFill>
              <a:latin typeface="Literata Medium"/>
              <a:ea typeface="Literata Medium"/>
              <a:cs typeface="Literata Medium"/>
              <a:sym typeface="Literata Medium"/>
            </a:endParaRPr>
          </a:p>
        </p:txBody>
      </p:sp>
      <p:pic>
        <p:nvPicPr>
          <p:cNvPr id="260" name="Google Shape;260;p55"/>
          <p:cNvPicPr preferRelativeResize="0"/>
          <p:nvPr/>
        </p:nvPicPr>
        <p:blipFill>
          <a:blip r:embed="rId55">
            <a:alphaModFix/>
          </a:blip>
          <a:stretch>
            <a:fillRect/>
          </a:stretch>
        </p:blipFill>
        <p:spPr>
          <a:xfrm>
            <a:off x="8527825" y="4548125"/>
            <a:ext cx="387575" cy="384900"/>
          </a:xfrm>
          <a:prstGeom prst="rect">
            <a:avLst/>
          </a:prstGeom>
          <a:noFill/>
          <a:ln>
            <a:noFill/>
          </a:ln>
        </p:spPr>
      </p:pic>
      <p:sp>
        <p:nvSpPr>
          <p:cNvPr id="261" name="Google Shape;261;p55"/>
          <p:cNvSpPr/>
          <p:nvPr/>
        </p:nvSpPr>
        <p:spPr>
          <a:xfrm>
            <a:off x="6962425" y="4596475"/>
            <a:ext cx="1497000" cy="439800"/>
          </a:xfrm>
          <a:prstGeom prst="roundRect">
            <a:avLst>
              <a:gd name="adj" fmla="val 16667"/>
            </a:avLst>
          </a:prstGeom>
          <a:solidFill>
            <a:srgbClr val="003DA5"/>
          </a:solidFill>
          <a:ln w="9525" cap="flat" cmpd="sng">
            <a:solidFill>
              <a:srgbClr val="003DA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 id="2147483747" r:id="rId48"/>
    <p:sldLayoutId id="2147483748" r:id="rId49"/>
    <p:sldLayoutId id="2147483749" r:id="rId50"/>
    <p:sldLayoutId id="2147483750" r:id="rId51"/>
    <p:sldLayoutId id="2147483751" r:id="rId52"/>
    <p:sldLayoutId id="2147483752" r:id="rId5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1"/>
        <p:cNvGrpSpPr/>
        <p:nvPr/>
      </p:nvGrpSpPr>
      <p:grpSpPr>
        <a:xfrm>
          <a:off x="0" y="0"/>
          <a:ext cx="0" cy="0"/>
          <a:chOff x="0" y="0"/>
          <a:chExt cx="0" cy="0"/>
        </a:xfrm>
      </p:grpSpPr>
      <p:sp>
        <p:nvSpPr>
          <p:cNvPr id="572" name="Google Shape;572;p109"/>
          <p:cNvSpPr txBox="1">
            <a:spLocks noGrp="1"/>
          </p:cNvSpPr>
          <p:nvPr>
            <p:ph type="title"/>
          </p:nvPr>
        </p:nvSpPr>
        <p:spPr>
          <a:xfrm>
            <a:off x="228600" y="228600"/>
            <a:ext cx="8620200" cy="272100"/>
          </a:xfrm>
          <a:prstGeom prst="rect">
            <a:avLst/>
          </a:prstGeom>
          <a:noFill/>
          <a:ln>
            <a:noFill/>
          </a:ln>
        </p:spPr>
        <p:txBody>
          <a:bodyPr spcFirstLastPara="1" wrap="square" lIns="0" tIns="0" rIns="0" bIns="68575" anchor="t" anchorCtr="0">
            <a:noAutofit/>
          </a:bodyPr>
          <a:lstStyle>
            <a:lvl1pPr marR="0" lvl="0">
              <a:lnSpc>
                <a:spcPct val="100000"/>
              </a:lnSpc>
              <a:spcBef>
                <a:spcPts val="0"/>
              </a:spcBef>
              <a:spcAft>
                <a:spcPts val="0"/>
              </a:spcAft>
              <a:buClr>
                <a:schemeClr val="dk2"/>
              </a:buClr>
              <a:buSzPts val="1800"/>
              <a:buFont typeface="Literata SemiBold"/>
              <a:buNone/>
              <a:defRPr sz="1800" i="0" u="none" strike="noStrike" cap="none">
                <a:solidFill>
                  <a:schemeClr val="dk2"/>
                </a:solidFill>
                <a:latin typeface="Literata SemiBold"/>
                <a:ea typeface="Literata SemiBold"/>
                <a:cs typeface="Literata SemiBold"/>
                <a:sym typeface="Literata SemiBold"/>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73" name="Google Shape;573;p109"/>
          <p:cNvSpPr txBox="1">
            <a:spLocks noGrp="1"/>
          </p:cNvSpPr>
          <p:nvPr>
            <p:ph type="title" idx="2"/>
          </p:nvPr>
        </p:nvSpPr>
        <p:spPr>
          <a:xfrm>
            <a:off x="228600" y="576263"/>
            <a:ext cx="8620200" cy="384900"/>
          </a:xfrm>
          <a:prstGeom prst="rect">
            <a:avLst/>
          </a:prstGeom>
          <a:noFill/>
          <a:ln>
            <a:noFill/>
          </a:ln>
        </p:spPr>
        <p:txBody>
          <a:bodyPr spcFirstLastPara="1" wrap="square" lIns="0" tIns="68575" rIns="0" bIns="68575" anchor="t" anchorCtr="0">
            <a:noAutofit/>
          </a:bodyPr>
          <a:lstStyle>
            <a:lvl1pPr marR="0" lvl="0">
              <a:lnSpc>
                <a:spcPct val="100000"/>
              </a:lnSpc>
              <a:spcBef>
                <a:spcPts val="0"/>
              </a:spcBef>
              <a:spcAft>
                <a:spcPts val="0"/>
              </a:spcAft>
              <a:buClr>
                <a:schemeClr val="dk1"/>
              </a:buClr>
              <a:buSzPts val="1500"/>
              <a:buFont typeface="IBM Plex Sans Light"/>
              <a:buNone/>
              <a:defRPr sz="1500" i="0" u="none" strike="noStrike" cap="none">
                <a:solidFill>
                  <a:schemeClr val="dk1"/>
                </a:solidFill>
                <a:latin typeface="IBM Plex Sans Light"/>
                <a:ea typeface="IBM Plex Sans Light"/>
                <a:cs typeface="IBM Plex Sans Light"/>
                <a:sym typeface="IBM Plex Sans Light"/>
              </a:defRPr>
            </a:lvl1pPr>
            <a:lvl2pPr marR="0" lv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74" name="Google Shape;574;p109"/>
          <p:cNvSpPr txBox="1">
            <a:spLocks noGrp="1"/>
          </p:cNvSpPr>
          <p:nvPr>
            <p:ph type="body" idx="1"/>
          </p:nvPr>
        </p:nvSpPr>
        <p:spPr>
          <a:xfrm>
            <a:off x="228600" y="1076325"/>
            <a:ext cx="8620200" cy="3357300"/>
          </a:xfrm>
          <a:prstGeom prst="rect">
            <a:avLst/>
          </a:prstGeom>
          <a:noFill/>
          <a:ln>
            <a:noFill/>
          </a:ln>
        </p:spPr>
        <p:txBody>
          <a:bodyPr spcFirstLastPara="1" wrap="square" lIns="0" tIns="91425" rIns="0" bIns="91425" anchor="t" anchorCtr="0">
            <a:noAutofit/>
          </a:bodyPr>
          <a:lstStyle>
            <a:lvl1pPr marL="457200" lvl="0"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1pPr>
            <a:lvl2pPr marL="914400" lvl="1"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2pPr>
            <a:lvl3pPr marL="1371600" lvl="2"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3pPr>
            <a:lvl4pPr marL="1828800" lvl="3"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4pPr>
            <a:lvl5pPr marL="2286000" lvl="4"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5pPr>
            <a:lvl6pPr marL="2743200" lvl="5"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6pPr>
            <a:lvl7pPr marL="3200400" lvl="6"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7pPr>
            <a:lvl8pPr marL="3657600" lvl="7"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8pPr>
            <a:lvl9pPr marL="4114800" lvl="8" indent="-304800">
              <a:lnSpc>
                <a:spcPct val="115000"/>
              </a:lnSpc>
              <a:spcBef>
                <a:spcPts val="0"/>
              </a:spcBef>
              <a:spcAft>
                <a:spcPts val="0"/>
              </a:spcAft>
              <a:buSzPts val="1200"/>
              <a:buFont typeface="IBM Plex Sans"/>
              <a:buChar char="■"/>
              <a:defRPr sz="1200">
                <a:latin typeface="IBM Plex Sans"/>
                <a:ea typeface="IBM Plex Sans"/>
                <a:cs typeface="IBM Plex Sans"/>
                <a:sym typeface="IBM Plex Sans"/>
              </a:defRPr>
            </a:lvl9pPr>
          </a:lstStyle>
          <a:p>
            <a:endParaRPr/>
          </a:p>
        </p:txBody>
      </p:sp>
      <p:pic>
        <p:nvPicPr>
          <p:cNvPr id="575" name="Google Shape;575;p109"/>
          <p:cNvPicPr preferRelativeResize="0"/>
          <p:nvPr/>
        </p:nvPicPr>
        <p:blipFill>
          <a:blip r:embed="rId27">
            <a:alphaModFix/>
          </a:blip>
          <a:stretch>
            <a:fillRect/>
          </a:stretch>
        </p:blipFill>
        <p:spPr>
          <a:xfrm>
            <a:off x="8527825" y="4548125"/>
            <a:ext cx="387575" cy="384900"/>
          </a:xfrm>
          <a:prstGeom prst="rect">
            <a:avLst/>
          </a:prstGeom>
          <a:noFill/>
          <a:ln>
            <a:noFill/>
          </a:ln>
        </p:spPr>
      </p:pic>
      <p:sp>
        <p:nvSpPr>
          <p:cNvPr id="576" name="Google Shape;576;p109"/>
          <p:cNvSpPr txBox="1"/>
          <p:nvPr/>
        </p:nvSpPr>
        <p:spPr>
          <a:xfrm>
            <a:off x="753952" y="4776725"/>
            <a:ext cx="499800" cy="171600"/>
          </a:xfrm>
          <a:prstGeom prst="rect">
            <a:avLst/>
          </a:prstGeom>
          <a:noFill/>
          <a:ln>
            <a:noFill/>
          </a:ln>
        </p:spPr>
        <p:txBody>
          <a:bodyPr spcFirstLastPara="1" wrap="square" lIns="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i="0" u="none" strike="noStrike" cap="none">
                <a:solidFill>
                  <a:srgbClr val="4D85E9"/>
                </a:solidFill>
                <a:latin typeface="IBM Plex Sans Light"/>
                <a:ea typeface="IBM Plex Sans Light"/>
                <a:cs typeface="IBM Plex Sans Light"/>
                <a:sym typeface="IBM Plex Sans Light"/>
              </a:rPr>
              <a:t>‹#›</a:t>
            </a:fld>
            <a:endParaRPr sz="900" i="0" u="none" strike="noStrike" cap="none">
              <a:solidFill>
                <a:srgbClr val="4D85E9"/>
              </a:solidFill>
              <a:latin typeface="IBM Plex Sans Light"/>
              <a:ea typeface="IBM Plex Sans Light"/>
              <a:cs typeface="IBM Plex Sans Light"/>
              <a:sym typeface="IBM Plex Sans Light"/>
            </a:endParaRPr>
          </a:p>
        </p:txBody>
      </p:sp>
      <p:sp>
        <p:nvSpPr>
          <p:cNvPr id="577" name="Google Shape;577;p109"/>
          <p:cNvSpPr txBox="1"/>
          <p:nvPr/>
        </p:nvSpPr>
        <p:spPr>
          <a:xfrm>
            <a:off x="228600" y="4810775"/>
            <a:ext cx="537900" cy="10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i="1">
                <a:solidFill>
                  <a:srgbClr val="4D85E9"/>
                </a:solidFill>
                <a:latin typeface="Literata Medium"/>
                <a:ea typeface="Literata Medium"/>
                <a:cs typeface="Literata Medium"/>
                <a:sym typeface="Literata Medium"/>
              </a:rPr>
              <a:t>Aledade |  </a:t>
            </a:r>
            <a:endParaRPr sz="900" i="1">
              <a:solidFill>
                <a:srgbClr val="4D85E9"/>
              </a:solidFill>
              <a:latin typeface="Literata Medium"/>
              <a:ea typeface="Literata Medium"/>
              <a:cs typeface="Literata Medium"/>
              <a:sym typeface="Literata Medium"/>
            </a:endParaRPr>
          </a:p>
        </p:txBody>
      </p:sp>
    </p:spTree>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59.xml"/><Relationship Id="rId4" Type="http://schemas.openxmlformats.org/officeDocument/2006/relationships/hyperlink" Target="https://www.cdc.gov/nccdphp/priorities/high-blood-pressure.html#cdcreference_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hyperlink" Target="https://www.cms.gov/priorities/innovation/Files/fact-sheet/CCTP-Fact-Sheet.pdf"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hyperlink" Target="https://data.cms.gov/medicare-shared-savings-program" TargetMode="External"/><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www.cms.gov/files/document/2026-shared-savings-program-fast-facts.pdf" TargetMode="External"/><Relationship Id="rId2" Type="http://schemas.openxmlformats.org/officeDocument/2006/relationships/notesSlide" Target="../notesSlides/notesSlide5.xml"/><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data.hrsa.gov/ExportedMaps/MapGallery/HPSAPC.pdf"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3.gif"/><Relationship Id="rId4"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135"/>
          <p:cNvSpPr txBox="1">
            <a:spLocks noGrp="1"/>
          </p:cNvSpPr>
          <p:nvPr>
            <p:ph type="title"/>
          </p:nvPr>
        </p:nvSpPr>
        <p:spPr>
          <a:xfrm>
            <a:off x="508325" y="811977"/>
            <a:ext cx="7835100" cy="138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Primary Care ACOs and Technology</a:t>
            </a:r>
            <a:endParaRPr/>
          </a:p>
          <a:p>
            <a:pPr marL="0" lvl="0" indent="0" algn="l" rtl="0">
              <a:spcBef>
                <a:spcPts val="0"/>
              </a:spcBef>
              <a:spcAft>
                <a:spcPts val="0"/>
              </a:spcAft>
              <a:buNone/>
            </a:pPr>
            <a:endParaRPr i="1"/>
          </a:p>
          <a:p>
            <a:pPr marL="0" lvl="0" indent="0" algn="l" rtl="0">
              <a:spcBef>
                <a:spcPts val="0"/>
              </a:spcBef>
              <a:spcAft>
                <a:spcPts val="0"/>
              </a:spcAft>
              <a:buNone/>
            </a:pPr>
            <a:r>
              <a:rPr lang="en" sz="1900" i="1"/>
              <a:t>Value Based Care can revitalize Primary Care</a:t>
            </a:r>
            <a:r>
              <a:rPr lang="en" sz="1900"/>
              <a:t> </a:t>
            </a:r>
            <a:endParaRPr sz="1900"/>
          </a:p>
        </p:txBody>
      </p:sp>
      <p:sp>
        <p:nvSpPr>
          <p:cNvPr id="703" name="Google Shape;703;p135"/>
          <p:cNvSpPr txBox="1">
            <a:spLocks noGrp="1"/>
          </p:cNvSpPr>
          <p:nvPr>
            <p:ph type="subTitle" idx="1"/>
          </p:nvPr>
        </p:nvSpPr>
        <p:spPr>
          <a:xfrm>
            <a:off x="353100" y="3148401"/>
            <a:ext cx="6777300" cy="72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Dr. Catherine Smitas, FACP</a:t>
            </a:r>
            <a:endParaRPr/>
          </a:p>
          <a:p>
            <a:pPr marL="0" lvl="0" indent="0" algn="l" rtl="0">
              <a:spcBef>
                <a:spcPts val="0"/>
              </a:spcBef>
              <a:spcAft>
                <a:spcPts val="0"/>
              </a:spcAft>
              <a:buNone/>
            </a:pPr>
            <a:r>
              <a:rPr lang="en"/>
              <a:t>Senior Medical Director, Aledade</a:t>
            </a:r>
            <a:endParaRPr/>
          </a:p>
        </p:txBody>
      </p:sp>
      <p:pic>
        <p:nvPicPr>
          <p:cNvPr id="704" name="Google Shape;704;p135" title="Screenshot 2026-04-28 at 12.47.24 PM.png"/>
          <p:cNvPicPr preferRelativeResize="0"/>
          <p:nvPr/>
        </p:nvPicPr>
        <p:blipFill>
          <a:blip r:embed="rId3">
            <a:alphaModFix/>
          </a:blip>
          <a:stretch>
            <a:fillRect/>
          </a:stretch>
        </p:blipFill>
        <p:spPr>
          <a:xfrm>
            <a:off x="6772326" y="2501299"/>
            <a:ext cx="1629750" cy="1588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144"/>
          <p:cNvPicPr preferRelativeResize="0"/>
          <p:nvPr/>
        </p:nvPicPr>
        <p:blipFill>
          <a:blip r:embed="rId3">
            <a:alphaModFix/>
          </a:blip>
          <a:stretch>
            <a:fillRect/>
          </a:stretch>
        </p:blipFill>
        <p:spPr>
          <a:xfrm>
            <a:off x="2711438" y="1135199"/>
            <a:ext cx="3721124" cy="3721124"/>
          </a:xfrm>
          <a:prstGeom prst="rect">
            <a:avLst/>
          </a:prstGeom>
          <a:noFill/>
          <a:ln>
            <a:noFill/>
          </a:ln>
        </p:spPr>
      </p:pic>
      <p:sp>
        <p:nvSpPr>
          <p:cNvPr id="838" name="Google Shape;838;p144"/>
          <p:cNvSpPr txBox="1"/>
          <p:nvPr/>
        </p:nvSpPr>
        <p:spPr>
          <a:xfrm>
            <a:off x="302125" y="3496198"/>
            <a:ext cx="2531700" cy="204000"/>
          </a:xfrm>
          <a:prstGeom prst="rect">
            <a:avLst/>
          </a:prstGeom>
          <a:noFill/>
          <a:ln>
            <a:noFill/>
          </a:ln>
        </p:spPr>
        <p:txBody>
          <a:bodyPr spcFirstLastPara="1" wrap="square" lIns="17150" tIns="17150" rIns="17150" bIns="17150" anchor="t" anchorCtr="0">
            <a:spAutoFit/>
          </a:bodyPr>
          <a:lstStyle/>
          <a:p>
            <a:pPr marL="0" lvl="0" indent="0" algn="l" rtl="0">
              <a:lnSpc>
                <a:spcPct val="100000"/>
              </a:lnSpc>
              <a:spcBef>
                <a:spcPts val="0"/>
              </a:spcBef>
              <a:spcAft>
                <a:spcPts val="0"/>
              </a:spcAft>
              <a:buClr>
                <a:srgbClr val="000000"/>
              </a:buClr>
              <a:buSzPts val="800"/>
              <a:buFont typeface="Arial"/>
              <a:buNone/>
            </a:pPr>
            <a:endParaRPr sz="1100">
              <a:latin typeface="IBM Plex Sans"/>
              <a:ea typeface="IBM Plex Sans"/>
              <a:cs typeface="IBM Plex Sans"/>
              <a:sym typeface="IBM Plex Sans"/>
            </a:endParaRPr>
          </a:p>
        </p:txBody>
      </p:sp>
      <p:sp>
        <p:nvSpPr>
          <p:cNvPr id="839" name="Google Shape;839;p144"/>
          <p:cNvSpPr txBox="1"/>
          <p:nvPr/>
        </p:nvSpPr>
        <p:spPr>
          <a:xfrm>
            <a:off x="563419" y="1724180"/>
            <a:ext cx="2079600" cy="865200"/>
          </a:xfrm>
          <a:prstGeom prst="rect">
            <a:avLst/>
          </a:prstGeom>
          <a:noFill/>
          <a:ln>
            <a:noFill/>
          </a:ln>
        </p:spPr>
        <p:txBody>
          <a:bodyPr spcFirstLastPara="1" wrap="square" lIns="17150" tIns="17150" rIns="17150" bIns="17150" anchor="t" anchorCtr="0">
            <a:noAutofit/>
          </a:bodyPr>
          <a:lstStyle/>
          <a:p>
            <a:pPr marL="0" lvl="0" indent="0" algn="r" rtl="0">
              <a:lnSpc>
                <a:spcPct val="115000"/>
              </a:lnSpc>
              <a:spcBef>
                <a:spcPts val="0"/>
              </a:spcBef>
              <a:spcAft>
                <a:spcPts val="0"/>
              </a:spcAft>
              <a:buClr>
                <a:srgbClr val="000000"/>
              </a:buClr>
              <a:buSzPts val="800"/>
              <a:buFont typeface="Arial"/>
              <a:buNone/>
            </a:pPr>
            <a:r>
              <a:rPr lang="en" sz="1400" b="1">
                <a:solidFill>
                  <a:schemeClr val="dk2"/>
                </a:solidFill>
                <a:latin typeface="Literata"/>
                <a:ea typeface="Literata"/>
                <a:cs typeface="Literata"/>
                <a:sym typeface="Literata"/>
              </a:rPr>
              <a:t>Access &amp; Quality</a:t>
            </a:r>
            <a:endParaRPr sz="1400" b="1">
              <a:solidFill>
                <a:schemeClr val="dk2"/>
              </a:solidFill>
              <a:latin typeface="Literata"/>
              <a:ea typeface="Literata"/>
              <a:cs typeface="Literata"/>
              <a:sym typeface="Literata"/>
            </a:endParaRPr>
          </a:p>
          <a:p>
            <a:pPr marL="0" lvl="0" indent="0" algn="r" rtl="0">
              <a:lnSpc>
                <a:spcPct val="115000"/>
              </a:lnSpc>
              <a:spcBef>
                <a:spcPts val="500"/>
              </a:spcBef>
              <a:spcAft>
                <a:spcPts val="0"/>
              </a:spcAft>
              <a:buClr>
                <a:srgbClr val="000000"/>
              </a:buClr>
              <a:buSzPts val="800"/>
              <a:buFont typeface="Arial"/>
              <a:buNone/>
            </a:pPr>
            <a:r>
              <a:rPr lang="en" sz="1100">
                <a:latin typeface="IBM Plex Sans"/>
                <a:ea typeface="IBM Plex Sans"/>
                <a:cs typeface="IBM Plex Sans"/>
                <a:sym typeface="IBM Plex Sans"/>
              </a:rPr>
              <a:t>Identify which patients </a:t>
            </a:r>
            <a:br>
              <a:rPr lang="en" sz="1100">
                <a:latin typeface="IBM Plex Sans"/>
                <a:ea typeface="IBM Plex Sans"/>
                <a:cs typeface="IBM Plex Sans"/>
                <a:sym typeface="IBM Plex Sans"/>
              </a:rPr>
            </a:br>
            <a:r>
              <a:rPr lang="en" sz="1100">
                <a:latin typeface="IBM Plex Sans"/>
                <a:ea typeface="IBM Plex Sans"/>
                <a:cs typeface="IBM Plex Sans"/>
                <a:sym typeface="IBM Plex Sans"/>
              </a:rPr>
              <a:t>need to be seen and services needed to close care gaps</a:t>
            </a:r>
            <a:endParaRPr sz="1100">
              <a:latin typeface="IBM Plex Sans"/>
              <a:ea typeface="IBM Plex Sans"/>
              <a:cs typeface="IBM Plex Sans"/>
              <a:sym typeface="IBM Plex Sans"/>
            </a:endParaRPr>
          </a:p>
          <a:p>
            <a:pPr marL="0" lvl="0" indent="0" algn="r" rtl="0">
              <a:lnSpc>
                <a:spcPct val="115000"/>
              </a:lnSpc>
              <a:spcBef>
                <a:spcPts val="0"/>
              </a:spcBef>
              <a:spcAft>
                <a:spcPts val="0"/>
              </a:spcAft>
              <a:buClr>
                <a:srgbClr val="000000"/>
              </a:buClr>
              <a:buSzPts val="800"/>
              <a:buFont typeface="Arial"/>
              <a:buNone/>
            </a:pPr>
            <a:endParaRPr sz="1100" b="1">
              <a:latin typeface="IBM Plex Sans"/>
              <a:ea typeface="IBM Plex Sans"/>
              <a:cs typeface="IBM Plex Sans"/>
              <a:sym typeface="IBM Plex Sans"/>
            </a:endParaRPr>
          </a:p>
        </p:txBody>
      </p:sp>
      <p:sp>
        <p:nvSpPr>
          <p:cNvPr id="840" name="Google Shape;840;p144"/>
          <p:cNvSpPr txBox="1"/>
          <p:nvPr/>
        </p:nvSpPr>
        <p:spPr>
          <a:xfrm>
            <a:off x="563419" y="3356298"/>
            <a:ext cx="2034600" cy="865200"/>
          </a:xfrm>
          <a:prstGeom prst="rect">
            <a:avLst/>
          </a:prstGeom>
          <a:noFill/>
          <a:ln>
            <a:noFill/>
          </a:ln>
        </p:spPr>
        <p:txBody>
          <a:bodyPr spcFirstLastPara="1" wrap="square" lIns="17150" tIns="17150" rIns="17150" bIns="17150" anchor="t" anchorCtr="0">
            <a:noAutofit/>
          </a:bodyPr>
          <a:lstStyle/>
          <a:p>
            <a:pPr marL="0" lvl="0" indent="0" algn="r" rtl="0">
              <a:lnSpc>
                <a:spcPct val="115000"/>
              </a:lnSpc>
              <a:spcBef>
                <a:spcPts val="0"/>
              </a:spcBef>
              <a:spcAft>
                <a:spcPts val="0"/>
              </a:spcAft>
              <a:buClr>
                <a:srgbClr val="000000"/>
              </a:buClr>
              <a:buSzPts val="800"/>
              <a:buFont typeface="Arial"/>
              <a:buNone/>
            </a:pPr>
            <a:r>
              <a:rPr lang="en" sz="1400" b="1">
                <a:solidFill>
                  <a:srgbClr val="3069D3"/>
                </a:solidFill>
                <a:latin typeface="Literata"/>
                <a:ea typeface="Literata"/>
                <a:cs typeface="Literata"/>
                <a:sym typeface="Literata"/>
              </a:rPr>
              <a:t>Care Transitions</a:t>
            </a:r>
            <a:endParaRPr sz="1400" b="1">
              <a:solidFill>
                <a:srgbClr val="3069D3"/>
              </a:solidFill>
              <a:latin typeface="Literata"/>
              <a:ea typeface="Literata"/>
              <a:cs typeface="Literata"/>
              <a:sym typeface="Literata"/>
            </a:endParaRPr>
          </a:p>
          <a:p>
            <a:pPr marL="0" lvl="0" indent="0" algn="r" rtl="0">
              <a:lnSpc>
                <a:spcPct val="115000"/>
              </a:lnSpc>
              <a:spcBef>
                <a:spcPts val="500"/>
              </a:spcBef>
              <a:spcAft>
                <a:spcPts val="0"/>
              </a:spcAft>
              <a:buClr>
                <a:srgbClr val="000000"/>
              </a:buClr>
              <a:buSzPts val="800"/>
              <a:buFont typeface="Arial"/>
              <a:buNone/>
            </a:pPr>
            <a:r>
              <a:rPr lang="en" sz="1100">
                <a:latin typeface="IBM Plex Sans"/>
                <a:ea typeface="IBM Plex Sans"/>
                <a:cs typeface="IBM Plex Sans"/>
                <a:sym typeface="IBM Plex Sans"/>
              </a:rPr>
              <a:t>Engage patients when they leave the hospital,  ED or skilled nursing facility</a:t>
            </a:r>
            <a:endParaRPr sz="1100" b="1">
              <a:latin typeface="IBM Plex Sans"/>
              <a:ea typeface="IBM Plex Sans"/>
              <a:cs typeface="IBM Plex Sans"/>
              <a:sym typeface="IBM Plex Sans"/>
            </a:endParaRPr>
          </a:p>
        </p:txBody>
      </p:sp>
      <p:sp>
        <p:nvSpPr>
          <p:cNvPr id="841" name="Google Shape;841;p144"/>
          <p:cNvSpPr txBox="1"/>
          <p:nvPr/>
        </p:nvSpPr>
        <p:spPr>
          <a:xfrm>
            <a:off x="6468525" y="1724624"/>
            <a:ext cx="2286900" cy="710700"/>
          </a:xfrm>
          <a:prstGeom prst="rect">
            <a:avLst/>
          </a:prstGeom>
          <a:noFill/>
          <a:ln>
            <a:noFill/>
          </a:ln>
        </p:spPr>
        <p:txBody>
          <a:bodyPr spcFirstLastPara="1" wrap="square" lIns="17150" tIns="17150" rIns="17150" bIns="17150" anchor="t" anchorCtr="0">
            <a:spAutoFit/>
          </a:bodyPr>
          <a:lstStyle/>
          <a:p>
            <a:pPr marL="0" lvl="0" indent="0" algn="l" rtl="0">
              <a:lnSpc>
                <a:spcPct val="115000"/>
              </a:lnSpc>
              <a:spcBef>
                <a:spcPts val="0"/>
              </a:spcBef>
              <a:spcAft>
                <a:spcPts val="0"/>
              </a:spcAft>
              <a:buNone/>
            </a:pPr>
            <a:r>
              <a:rPr lang="en" sz="1400" b="1">
                <a:solidFill>
                  <a:srgbClr val="20254F"/>
                </a:solidFill>
                <a:latin typeface="Literata"/>
                <a:ea typeface="Literata"/>
                <a:cs typeface="Literata"/>
                <a:sym typeface="Literata"/>
              </a:rPr>
              <a:t>Point of Care</a:t>
            </a:r>
            <a:endParaRPr sz="1400" b="1">
              <a:solidFill>
                <a:srgbClr val="20254F"/>
              </a:solidFill>
              <a:latin typeface="Literata"/>
              <a:ea typeface="Literata"/>
              <a:cs typeface="Literata"/>
              <a:sym typeface="Literata"/>
            </a:endParaRPr>
          </a:p>
          <a:p>
            <a:pPr marL="0" lvl="0" indent="0" algn="l" rtl="0">
              <a:lnSpc>
                <a:spcPct val="115000"/>
              </a:lnSpc>
              <a:spcBef>
                <a:spcPts val="500"/>
              </a:spcBef>
              <a:spcAft>
                <a:spcPts val="0"/>
              </a:spcAft>
              <a:buNone/>
            </a:pPr>
            <a:r>
              <a:rPr lang="en" sz="1100">
                <a:latin typeface="IBM Plex Sans"/>
                <a:ea typeface="IBM Plex Sans"/>
                <a:cs typeface="IBM Plex Sans"/>
                <a:sym typeface="IBM Plex Sans"/>
              </a:rPr>
              <a:t>Act on valuable insights </a:t>
            </a:r>
            <a:br>
              <a:rPr lang="en" sz="1100">
                <a:latin typeface="IBM Plex Sans"/>
                <a:ea typeface="IBM Plex Sans"/>
                <a:cs typeface="IBM Plex Sans"/>
                <a:sym typeface="IBM Plex Sans"/>
              </a:rPr>
            </a:br>
            <a:r>
              <a:rPr lang="en" sz="1100">
                <a:latin typeface="IBM Plex Sans"/>
                <a:ea typeface="IBM Plex Sans"/>
                <a:cs typeface="IBM Plex Sans"/>
                <a:sym typeface="IBM Plex Sans"/>
              </a:rPr>
              <a:t>for the patients seen  today</a:t>
            </a:r>
            <a:endParaRPr sz="1100" b="1">
              <a:latin typeface="IBM Plex Sans"/>
              <a:ea typeface="IBM Plex Sans"/>
              <a:cs typeface="IBM Plex Sans"/>
              <a:sym typeface="IBM Plex Sans"/>
            </a:endParaRPr>
          </a:p>
        </p:txBody>
      </p:sp>
      <p:sp>
        <p:nvSpPr>
          <p:cNvPr id="842" name="Google Shape;842;p144"/>
          <p:cNvSpPr txBox="1"/>
          <p:nvPr/>
        </p:nvSpPr>
        <p:spPr>
          <a:xfrm>
            <a:off x="6546094" y="3356748"/>
            <a:ext cx="2286900" cy="711900"/>
          </a:xfrm>
          <a:prstGeom prst="rect">
            <a:avLst/>
          </a:prstGeom>
          <a:noFill/>
          <a:ln>
            <a:noFill/>
          </a:ln>
        </p:spPr>
        <p:txBody>
          <a:bodyPr spcFirstLastPara="1" wrap="square" lIns="17150" tIns="17150" rIns="17150" bIns="17150" anchor="t" anchorCtr="0">
            <a:spAutoFit/>
          </a:bodyPr>
          <a:lstStyle/>
          <a:p>
            <a:pPr marL="0" lvl="0" indent="0" algn="l" rtl="0">
              <a:lnSpc>
                <a:spcPct val="115000"/>
              </a:lnSpc>
              <a:spcBef>
                <a:spcPts val="0"/>
              </a:spcBef>
              <a:spcAft>
                <a:spcPts val="0"/>
              </a:spcAft>
              <a:buClr>
                <a:srgbClr val="000000"/>
              </a:buClr>
              <a:buSzPts val="800"/>
              <a:buFont typeface="Arial"/>
              <a:buNone/>
            </a:pPr>
            <a:r>
              <a:rPr lang="en" sz="1400" b="1">
                <a:solidFill>
                  <a:srgbClr val="6FA0F9"/>
                </a:solidFill>
                <a:latin typeface="Literata"/>
                <a:ea typeface="Literata"/>
                <a:cs typeface="Literata"/>
                <a:sym typeface="Literata"/>
              </a:rPr>
              <a:t>Care Compass</a:t>
            </a:r>
            <a:endParaRPr sz="1400" b="1">
              <a:solidFill>
                <a:srgbClr val="6FA0F9"/>
              </a:solidFill>
              <a:latin typeface="Literata"/>
              <a:ea typeface="Literata"/>
              <a:cs typeface="Literata"/>
              <a:sym typeface="Literata"/>
            </a:endParaRPr>
          </a:p>
          <a:p>
            <a:pPr marL="0" lvl="0" indent="0" algn="l" rtl="0">
              <a:lnSpc>
                <a:spcPct val="115000"/>
              </a:lnSpc>
              <a:spcBef>
                <a:spcPts val="200"/>
              </a:spcBef>
              <a:spcAft>
                <a:spcPts val="0"/>
              </a:spcAft>
              <a:buClr>
                <a:srgbClr val="000000"/>
              </a:buClr>
              <a:buSzPts val="800"/>
              <a:buFont typeface="Arial"/>
              <a:buNone/>
            </a:pPr>
            <a:endParaRPr sz="200" b="1">
              <a:latin typeface="IBM Plex Sans"/>
              <a:ea typeface="IBM Plex Sans"/>
              <a:cs typeface="IBM Plex Sans"/>
              <a:sym typeface="IBM Plex Sans"/>
            </a:endParaRPr>
          </a:p>
          <a:p>
            <a:pPr marL="0" lvl="0" indent="0" algn="l" rtl="0">
              <a:lnSpc>
                <a:spcPct val="115000"/>
              </a:lnSpc>
              <a:spcBef>
                <a:spcPts val="0"/>
              </a:spcBef>
              <a:spcAft>
                <a:spcPts val="0"/>
              </a:spcAft>
              <a:buClr>
                <a:srgbClr val="000000"/>
              </a:buClr>
              <a:buSzPts val="800"/>
              <a:buFont typeface="Arial"/>
              <a:buNone/>
            </a:pPr>
            <a:r>
              <a:rPr lang="en" sz="1100">
                <a:latin typeface="IBM Plex Sans"/>
                <a:ea typeface="IBM Plex Sans"/>
                <a:cs typeface="IBM Plex Sans"/>
                <a:sym typeface="IBM Plex Sans"/>
              </a:rPr>
              <a:t>Connect patients to clinical services tailored to their needs</a:t>
            </a:r>
            <a:endParaRPr sz="1100">
              <a:latin typeface="IBM Plex Sans"/>
              <a:ea typeface="IBM Plex Sans"/>
              <a:cs typeface="IBM Plex Sans"/>
              <a:sym typeface="IBM Plex Sans"/>
            </a:endParaRPr>
          </a:p>
        </p:txBody>
      </p:sp>
      <p:sp>
        <p:nvSpPr>
          <p:cNvPr id="843" name="Google Shape;843;p144"/>
          <p:cNvSpPr txBox="1">
            <a:spLocks noGrp="1"/>
          </p:cNvSpPr>
          <p:nvPr>
            <p:ph type="title"/>
          </p:nvPr>
        </p:nvSpPr>
        <p:spPr>
          <a:xfrm>
            <a:off x="228600" y="228600"/>
            <a:ext cx="8620200" cy="2721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a:solidFill>
                  <a:srgbClr val="003DA5"/>
                </a:solidFill>
              </a:rPr>
              <a:t>Aledade Core 4</a:t>
            </a:r>
            <a:endParaRPr>
              <a:solidFill>
                <a:srgbClr val="003DA5"/>
              </a:solidFill>
            </a:endParaRPr>
          </a:p>
        </p:txBody>
      </p:sp>
      <p:sp>
        <p:nvSpPr>
          <p:cNvPr id="844" name="Google Shape;844;p144"/>
          <p:cNvSpPr txBox="1">
            <a:spLocks noGrp="1"/>
          </p:cNvSpPr>
          <p:nvPr>
            <p:ph type="title" idx="2"/>
          </p:nvPr>
        </p:nvSpPr>
        <p:spPr>
          <a:xfrm>
            <a:off x="228600" y="576263"/>
            <a:ext cx="8620200" cy="384900"/>
          </a:xfrm>
          <a:prstGeom prst="rect">
            <a:avLst/>
          </a:prstGeom>
        </p:spPr>
        <p:txBody>
          <a:bodyPr spcFirstLastPara="1" wrap="square" lIns="0" tIns="68575" rIns="68575" bIns="68575" anchor="t" anchorCtr="0">
            <a:noAutofit/>
          </a:bodyPr>
          <a:lstStyle/>
          <a:p>
            <a:pPr marL="0" lvl="0" indent="0" algn="l" rtl="0">
              <a:spcBef>
                <a:spcPts val="0"/>
              </a:spcBef>
              <a:spcAft>
                <a:spcPts val="0"/>
              </a:spcAft>
              <a:buNone/>
            </a:pPr>
            <a:r>
              <a:rPr lang="en" sz="1400"/>
              <a:t>Helping primary care organizations deliver quality care more efficiently, with proven solutions.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45"/>
          <p:cNvSpPr/>
          <p:nvPr/>
        </p:nvSpPr>
        <p:spPr>
          <a:xfrm>
            <a:off x="0" y="1344916"/>
            <a:ext cx="9144000" cy="2641200"/>
          </a:xfrm>
          <a:prstGeom prst="rect">
            <a:avLst/>
          </a:prstGeom>
          <a:solidFill>
            <a:schemeClr val="accent6"/>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solidFill>
                <a:schemeClr val="lt1"/>
              </a:solidFill>
            </a:endParaRPr>
          </a:p>
        </p:txBody>
      </p:sp>
      <p:sp>
        <p:nvSpPr>
          <p:cNvPr id="850" name="Google Shape;850;p145"/>
          <p:cNvSpPr txBox="1">
            <a:spLocks noGrp="1"/>
          </p:cNvSpPr>
          <p:nvPr>
            <p:ph type="title"/>
          </p:nvPr>
        </p:nvSpPr>
        <p:spPr>
          <a:xfrm>
            <a:off x="228600" y="228600"/>
            <a:ext cx="8962800" cy="272100"/>
          </a:xfrm>
          <a:prstGeom prst="rect">
            <a:avLst/>
          </a:prstGeom>
        </p:spPr>
        <p:txBody>
          <a:bodyPr spcFirstLastPara="1" wrap="square" lIns="0" tIns="0" rIns="68575" bIns="68575" anchor="t" anchorCtr="0">
            <a:noAutofit/>
          </a:bodyPr>
          <a:lstStyle/>
          <a:p>
            <a:pPr marL="0" lvl="0" indent="0" algn="l" rtl="0">
              <a:spcBef>
                <a:spcPts val="0"/>
              </a:spcBef>
              <a:spcAft>
                <a:spcPts val="0"/>
              </a:spcAft>
              <a:buClr>
                <a:schemeClr val="dk1"/>
              </a:buClr>
              <a:buSzPts val="800"/>
              <a:buFont typeface="Arial"/>
              <a:buNone/>
            </a:pPr>
            <a:r>
              <a:rPr lang="en"/>
              <a:t>Executing on the Core 4 leads to better patient care and experience</a:t>
            </a:r>
            <a:endParaRPr>
              <a:solidFill>
                <a:srgbClr val="003DA5"/>
              </a:solidFill>
            </a:endParaRPr>
          </a:p>
        </p:txBody>
      </p:sp>
      <p:pic>
        <p:nvPicPr>
          <p:cNvPr id="851" name="Google Shape;851;p145" title="Core 4 - Access Quality - Gray.png"/>
          <p:cNvPicPr preferRelativeResize="0"/>
          <p:nvPr/>
        </p:nvPicPr>
        <p:blipFill rotWithShape="1">
          <a:blip r:embed="rId3">
            <a:alphaModFix/>
          </a:blip>
          <a:srcRect l="30" r="40"/>
          <a:stretch/>
        </p:blipFill>
        <p:spPr>
          <a:xfrm>
            <a:off x="5051163" y="882357"/>
            <a:ext cx="3476141" cy="3566162"/>
          </a:xfrm>
          <a:prstGeom prst="rect">
            <a:avLst/>
          </a:prstGeom>
          <a:noFill/>
          <a:ln>
            <a:noFill/>
          </a:ln>
        </p:spPr>
      </p:pic>
      <p:sp>
        <p:nvSpPr>
          <p:cNvPr id="852" name="Google Shape;852;p145"/>
          <p:cNvSpPr txBox="1"/>
          <p:nvPr/>
        </p:nvSpPr>
        <p:spPr>
          <a:xfrm>
            <a:off x="456409" y="1667001"/>
            <a:ext cx="4023900" cy="1996800"/>
          </a:xfrm>
          <a:prstGeom prst="rect">
            <a:avLst/>
          </a:prstGeom>
          <a:noFill/>
          <a:ln>
            <a:noFill/>
          </a:ln>
        </p:spPr>
        <p:txBody>
          <a:bodyPr spcFirstLastPara="1" wrap="square" lIns="91425" tIns="91425" rIns="91425" bIns="91425" anchor="ctr" anchorCtr="0">
            <a:noAutofit/>
          </a:bodyPr>
          <a:lstStyle/>
          <a:p>
            <a:pPr marL="342900" lvl="0" indent="-260350" algn="l" rtl="0">
              <a:lnSpc>
                <a:spcPct val="115000"/>
              </a:lnSpc>
              <a:spcBef>
                <a:spcPts val="0"/>
              </a:spcBef>
              <a:spcAft>
                <a:spcPts val="0"/>
              </a:spcAft>
              <a:buClr>
                <a:schemeClr val="dk1"/>
              </a:buClr>
              <a:buSzPts val="1500"/>
              <a:buFont typeface="IBM Plex Sans"/>
              <a:buChar char="●"/>
            </a:pPr>
            <a:r>
              <a:rPr lang="en" sz="1500">
                <a:solidFill>
                  <a:schemeClr val="dk1"/>
                </a:solidFill>
                <a:latin typeface="IBM Plex Sans"/>
                <a:ea typeface="IBM Plex Sans"/>
                <a:cs typeface="IBM Plex Sans"/>
                <a:sym typeface="IBM Plex Sans"/>
              </a:rPr>
              <a:t>Know when high-need patients haven’t been seen and need more active engagement</a:t>
            </a:r>
            <a:endParaRPr sz="1500">
              <a:solidFill>
                <a:schemeClr val="dk1"/>
              </a:solidFill>
              <a:latin typeface="IBM Plex Sans"/>
              <a:ea typeface="IBM Plex Sans"/>
              <a:cs typeface="IBM Plex Sans"/>
              <a:sym typeface="IBM Plex Sans"/>
            </a:endParaRPr>
          </a:p>
          <a:p>
            <a:pPr marL="342900" lvl="0" indent="-260350" algn="l" rtl="0">
              <a:lnSpc>
                <a:spcPct val="115000"/>
              </a:lnSpc>
              <a:spcBef>
                <a:spcPts val="800"/>
              </a:spcBef>
              <a:spcAft>
                <a:spcPts val="0"/>
              </a:spcAft>
              <a:buClr>
                <a:schemeClr val="dk1"/>
              </a:buClr>
              <a:buSzPts val="1500"/>
              <a:buFont typeface="IBM Plex Sans"/>
              <a:buChar char="●"/>
            </a:pPr>
            <a:r>
              <a:rPr lang="en" sz="1500">
                <a:solidFill>
                  <a:schemeClr val="dk1"/>
                </a:solidFill>
                <a:latin typeface="IBM Plex Sans"/>
                <a:ea typeface="IBM Plex Sans"/>
                <a:cs typeface="IBM Plex Sans"/>
                <a:sym typeface="IBM Plex Sans"/>
              </a:rPr>
              <a:t>See what services patients may require </a:t>
            </a:r>
            <a:endParaRPr sz="1500">
              <a:solidFill>
                <a:schemeClr val="dk1"/>
              </a:solidFill>
              <a:latin typeface="IBM Plex Sans"/>
              <a:ea typeface="IBM Plex Sans"/>
              <a:cs typeface="IBM Plex Sans"/>
              <a:sym typeface="IBM Plex Sans"/>
            </a:endParaRPr>
          </a:p>
          <a:p>
            <a:pPr marL="342900" lvl="0" indent="-260350" algn="l" rtl="0">
              <a:lnSpc>
                <a:spcPct val="115000"/>
              </a:lnSpc>
              <a:spcBef>
                <a:spcPts val="800"/>
              </a:spcBef>
              <a:spcAft>
                <a:spcPts val="800"/>
              </a:spcAft>
              <a:buClr>
                <a:schemeClr val="dk1"/>
              </a:buClr>
              <a:buSzPts val="1500"/>
              <a:buFont typeface="IBM Plex Sans"/>
              <a:buChar char="●"/>
            </a:pPr>
            <a:r>
              <a:rPr lang="en" sz="1500">
                <a:solidFill>
                  <a:schemeClr val="dk1"/>
                </a:solidFill>
                <a:latin typeface="IBM Plex Sans"/>
                <a:ea typeface="IBM Plex Sans"/>
                <a:cs typeface="IBM Plex Sans"/>
                <a:sym typeface="IBM Plex Sans"/>
              </a:rPr>
              <a:t>Manage care gaps and preventive care</a:t>
            </a:r>
            <a:endParaRPr sz="1500">
              <a:latin typeface="IBM Plex Sans"/>
              <a:ea typeface="IBM Plex Sans"/>
              <a:cs typeface="IBM Plex Sans"/>
              <a:sym typeface="IBM Plex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46"/>
          <p:cNvSpPr txBox="1">
            <a:spLocks noGrp="1"/>
          </p:cNvSpPr>
          <p:nvPr>
            <p:ph type="title"/>
          </p:nvPr>
        </p:nvSpPr>
        <p:spPr>
          <a:xfrm>
            <a:off x="228600" y="228600"/>
            <a:ext cx="8620200" cy="2721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b="1">
                <a:latin typeface="Literata"/>
                <a:ea typeface="Literata"/>
                <a:cs typeface="Literata"/>
                <a:sym typeface="Literata"/>
              </a:rPr>
              <a:t>Controlling Hypertension Saves Lives and reduces morbidity</a:t>
            </a:r>
            <a:endParaRPr b="1">
              <a:latin typeface="Literata"/>
              <a:ea typeface="Literata"/>
              <a:cs typeface="Literata"/>
              <a:sym typeface="Literata"/>
            </a:endParaRPr>
          </a:p>
        </p:txBody>
      </p:sp>
      <p:sp>
        <p:nvSpPr>
          <p:cNvPr id="858" name="Google Shape;858;p146"/>
          <p:cNvSpPr/>
          <p:nvPr/>
        </p:nvSpPr>
        <p:spPr>
          <a:xfrm>
            <a:off x="4914325" y="2787100"/>
            <a:ext cx="4158900" cy="1313400"/>
          </a:xfrm>
          <a:prstGeom prst="roundRect">
            <a:avLst>
              <a:gd name="adj" fmla="val 9524"/>
            </a:avLst>
          </a:prstGeom>
          <a:solidFill>
            <a:schemeClr val="accent4"/>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chemeClr val="lt1"/>
                </a:solidFill>
                <a:latin typeface="IBM Plex Sans"/>
                <a:ea typeface="IBM Plex Sans"/>
                <a:cs typeface="IBM Plex Sans"/>
                <a:sym typeface="IBM Plex Sans"/>
              </a:rPr>
              <a:t>BP control rate for patients in ACOs is </a:t>
            </a:r>
            <a:r>
              <a:rPr lang="en" sz="1500" b="1">
                <a:solidFill>
                  <a:schemeClr val="lt1"/>
                </a:solidFill>
                <a:latin typeface="IBM Plex Sans"/>
                <a:ea typeface="IBM Plex Sans"/>
                <a:cs typeface="IBM Plex Sans"/>
                <a:sym typeface="IBM Plex Sans"/>
              </a:rPr>
              <a:t>71.21% vs. 67.82%</a:t>
            </a:r>
            <a:r>
              <a:rPr lang="en" sz="1500">
                <a:solidFill>
                  <a:schemeClr val="lt1"/>
                </a:solidFill>
                <a:latin typeface="IBM Plex Sans"/>
                <a:ea typeface="IBM Plex Sans"/>
                <a:cs typeface="IBM Plex Sans"/>
                <a:sym typeface="IBM Plex Sans"/>
              </a:rPr>
              <a:t> among comparable MIPS groups </a:t>
            </a:r>
            <a:endParaRPr sz="1500">
              <a:solidFill>
                <a:schemeClr val="lt1"/>
              </a:solidFill>
              <a:latin typeface="IBM Plex Sans"/>
              <a:ea typeface="IBM Plex Sans"/>
              <a:cs typeface="IBM Plex Sans"/>
              <a:sym typeface="IBM Plex Sans"/>
            </a:endParaRPr>
          </a:p>
        </p:txBody>
      </p:sp>
      <p:sp>
        <p:nvSpPr>
          <p:cNvPr id="859" name="Google Shape;859;p146"/>
          <p:cNvSpPr/>
          <p:nvPr/>
        </p:nvSpPr>
        <p:spPr>
          <a:xfrm>
            <a:off x="4914325" y="1258350"/>
            <a:ext cx="4158900" cy="1313400"/>
          </a:xfrm>
          <a:prstGeom prst="roundRect">
            <a:avLst>
              <a:gd name="adj" fmla="val 95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latin typeface="IBM Plex Sans"/>
              <a:ea typeface="IBM Plex Sans"/>
              <a:cs typeface="IBM Plex Sans"/>
              <a:sym typeface="IBM Plex Sans"/>
            </a:endParaRPr>
          </a:p>
          <a:p>
            <a:pPr marL="457200" lvl="0" indent="0" algn="l" rtl="0">
              <a:spcBef>
                <a:spcPts val="0"/>
              </a:spcBef>
              <a:spcAft>
                <a:spcPts val="0"/>
              </a:spcAft>
              <a:buNone/>
            </a:pPr>
            <a:endParaRPr sz="1500" dirty="0">
              <a:solidFill>
                <a:schemeClr val="dk1"/>
              </a:solidFill>
              <a:latin typeface="IBM Plex Sans"/>
              <a:ea typeface="IBM Plex Sans"/>
              <a:cs typeface="IBM Plex Sans"/>
              <a:sym typeface="IBM Plex Sans"/>
            </a:endParaRPr>
          </a:p>
          <a:p>
            <a:pPr marL="457200" lvl="0" indent="-323850" algn="l" rtl="0">
              <a:spcBef>
                <a:spcPts val="1000"/>
              </a:spcBef>
              <a:spcAft>
                <a:spcPts val="0"/>
              </a:spcAft>
              <a:buClr>
                <a:schemeClr val="dk1"/>
              </a:buClr>
              <a:buSzPts val="1500"/>
              <a:buFont typeface="IBM Plex Sans"/>
              <a:buChar char="●"/>
            </a:pPr>
            <a:r>
              <a:rPr lang="en" sz="1500" dirty="0">
                <a:solidFill>
                  <a:schemeClr val="dk1"/>
                </a:solidFill>
                <a:latin typeface="IBM Plex Sans Light"/>
                <a:ea typeface="IBM Plex Sans Light"/>
                <a:cs typeface="IBM Plex Sans Light"/>
                <a:sym typeface="IBM Plex Sans Light"/>
              </a:rPr>
              <a:t>In total, </a:t>
            </a:r>
            <a:r>
              <a:rPr lang="en" sz="1500" b="1" dirty="0">
                <a:solidFill>
                  <a:schemeClr val="dk1"/>
                </a:solidFill>
                <a:latin typeface="IBM Plex Sans"/>
                <a:ea typeface="IBM Plex Sans"/>
                <a:cs typeface="IBM Plex Sans"/>
                <a:sym typeface="IBM Plex Sans"/>
              </a:rPr>
              <a:t>costs associated with HTN </a:t>
            </a:r>
            <a:r>
              <a:rPr lang="en" sz="1500" dirty="0">
                <a:solidFill>
                  <a:schemeClr val="dk1"/>
                </a:solidFill>
                <a:latin typeface="IBM Plex Sans Light"/>
                <a:ea typeface="IBM Plex Sans Light"/>
                <a:cs typeface="IBM Plex Sans Light"/>
                <a:sym typeface="IBM Plex Sans Light"/>
              </a:rPr>
              <a:t>amount to </a:t>
            </a:r>
            <a:r>
              <a:rPr lang="en" sz="1500" b="1" dirty="0">
                <a:solidFill>
                  <a:schemeClr val="dk1"/>
                </a:solidFill>
                <a:latin typeface="IBM Plex Sans"/>
                <a:ea typeface="IBM Plex Sans"/>
                <a:cs typeface="IBM Plex Sans"/>
                <a:sym typeface="IBM Plex Sans"/>
              </a:rPr>
              <a:t>over $130 Billion each year</a:t>
            </a:r>
            <a:r>
              <a:rPr lang="en" sz="1500" dirty="0">
                <a:solidFill>
                  <a:schemeClr val="dk1"/>
                </a:solidFill>
                <a:latin typeface="IBM Plex Sans Light"/>
                <a:ea typeface="IBM Plex Sans Light"/>
                <a:cs typeface="IBM Plex Sans Light"/>
                <a:sym typeface="IBM Plex Sans Light"/>
              </a:rPr>
              <a:t> in the U.S.</a:t>
            </a:r>
            <a:endParaRPr sz="1500" dirty="0">
              <a:solidFill>
                <a:schemeClr val="dk1"/>
              </a:solidFill>
              <a:latin typeface="IBM Plex Sans Light"/>
              <a:ea typeface="IBM Plex Sans Light"/>
              <a:cs typeface="IBM Plex Sans Light"/>
              <a:sym typeface="IBM Plex Sans Light"/>
            </a:endParaRPr>
          </a:p>
          <a:p>
            <a:pPr marL="457200" lvl="0" indent="0" algn="l" rtl="0">
              <a:spcBef>
                <a:spcPts val="1000"/>
              </a:spcBef>
              <a:spcAft>
                <a:spcPts val="1000"/>
              </a:spcAft>
              <a:buNone/>
            </a:pPr>
            <a:endParaRPr sz="1100" dirty="0">
              <a:solidFill>
                <a:schemeClr val="dk1"/>
              </a:solidFill>
              <a:latin typeface="IBM Plex Sans"/>
              <a:ea typeface="IBM Plex Sans"/>
              <a:cs typeface="IBM Plex Sans"/>
              <a:sym typeface="IBM Plex Sans"/>
            </a:endParaRPr>
          </a:p>
        </p:txBody>
      </p:sp>
      <p:pic>
        <p:nvPicPr>
          <p:cNvPr id="860" name="Google Shape;860;p146"/>
          <p:cNvPicPr preferRelativeResize="0"/>
          <p:nvPr/>
        </p:nvPicPr>
        <p:blipFill>
          <a:blip r:embed="rId3">
            <a:alphaModFix/>
          </a:blip>
          <a:stretch>
            <a:fillRect/>
          </a:stretch>
        </p:blipFill>
        <p:spPr>
          <a:xfrm>
            <a:off x="228600" y="808150"/>
            <a:ext cx="4599675" cy="3396226"/>
          </a:xfrm>
          <a:prstGeom prst="rect">
            <a:avLst/>
          </a:prstGeom>
          <a:noFill/>
          <a:ln w="19050" cap="flat" cmpd="sng">
            <a:solidFill>
              <a:srgbClr val="003DA5"/>
            </a:solidFill>
            <a:prstDash val="solid"/>
            <a:round/>
            <a:headEnd type="none" w="sm" len="sm"/>
            <a:tailEnd type="none" w="sm" len="sm"/>
          </a:ln>
        </p:spPr>
      </p:pic>
      <p:sp>
        <p:nvSpPr>
          <p:cNvPr id="861" name="Google Shape;861;p146"/>
          <p:cNvSpPr/>
          <p:nvPr/>
        </p:nvSpPr>
        <p:spPr>
          <a:xfrm rot="-2868629">
            <a:off x="145752" y="2140063"/>
            <a:ext cx="4161945" cy="402627"/>
          </a:xfrm>
          <a:prstGeom prst="roundRect">
            <a:avLst>
              <a:gd name="adj" fmla="val 50000"/>
            </a:avLst>
          </a:prstGeom>
          <a:solidFill>
            <a:srgbClr val="ED1C24">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6"/>
          <p:cNvSpPr txBox="1"/>
          <p:nvPr/>
        </p:nvSpPr>
        <p:spPr>
          <a:xfrm>
            <a:off x="168325" y="4315850"/>
            <a:ext cx="4902300" cy="411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i="1" baseline="30000">
                <a:latin typeface="IBM Plex Sans"/>
                <a:ea typeface="IBM Plex Sans"/>
                <a:cs typeface="IBM Plex Sans"/>
                <a:sym typeface="IBM Plex Sans"/>
              </a:rPr>
              <a:t>1 </a:t>
            </a:r>
            <a:r>
              <a:rPr lang="en" sz="700" i="1">
                <a:latin typeface="IBM Plex Sans"/>
                <a:ea typeface="IBM Plex Sans"/>
                <a:cs typeface="IBM Plex Sans"/>
                <a:sym typeface="IBM Plex Sans"/>
              </a:rPr>
              <a:t>Farley TA, Dalal MA, Mostashari F, Frieden TR. Deaths preventable in the U.S. by improvements in use of clinical preventive services. Am J Prev Med. 2010 Jun;38(6):600-9. doi: 10.1016/j.amepre.2010.02.016. PMID: 20494236.</a:t>
            </a:r>
            <a:endParaRPr sz="700" i="1">
              <a:latin typeface="IBM Plex Sans"/>
              <a:ea typeface="IBM Plex Sans"/>
              <a:cs typeface="IBM Plex Sans"/>
              <a:sym typeface="IBM Plex Sans"/>
            </a:endParaRPr>
          </a:p>
          <a:p>
            <a:pPr marL="0" lvl="0" indent="0" algn="l" rtl="0">
              <a:spcBef>
                <a:spcPts val="0"/>
              </a:spcBef>
              <a:spcAft>
                <a:spcPts val="0"/>
              </a:spcAft>
              <a:buNone/>
            </a:pPr>
            <a:r>
              <a:rPr lang="en" sz="700" i="1" baseline="30000">
                <a:latin typeface="IBM Plex Sans"/>
                <a:ea typeface="IBM Plex Sans"/>
                <a:cs typeface="IBM Plex Sans"/>
                <a:sym typeface="IBM Plex Sans"/>
              </a:rPr>
              <a:t>2</a:t>
            </a:r>
            <a:r>
              <a:rPr lang="en" sz="700" i="1">
                <a:latin typeface="IBM Plex Sans"/>
                <a:ea typeface="IBM Plex Sans"/>
                <a:cs typeface="IBM Plex Sans"/>
                <a:sym typeface="IBM Plex Sans"/>
              </a:rPr>
              <a:t> Per ROIPA Pathfinder analyses conducted in 4Q24.</a:t>
            </a:r>
            <a:endParaRPr sz="700" i="1">
              <a:latin typeface="IBM Plex Sans"/>
              <a:ea typeface="IBM Plex Sans"/>
              <a:cs typeface="IBM Plex Sans"/>
              <a:sym typeface="IBM Plex Sans"/>
            </a:endParaRPr>
          </a:p>
          <a:p>
            <a:pPr marL="0" lvl="0" indent="0" algn="l" rtl="0">
              <a:spcBef>
                <a:spcPts val="0"/>
              </a:spcBef>
              <a:spcAft>
                <a:spcPts val="0"/>
              </a:spcAft>
              <a:buNone/>
            </a:pPr>
            <a:r>
              <a:rPr lang="en" sz="700" i="1">
                <a:latin typeface="IBM Plex Sans"/>
                <a:ea typeface="IBM Plex Sans"/>
                <a:cs typeface="IBM Plex Sans"/>
                <a:sym typeface="IBM Plex Sans"/>
              </a:rPr>
              <a:t> </a:t>
            </a:r>
            <a:r>
              <a:rPr lang="en" sz="700" i="1" u="sng">
                <a:solidFill>
                  <a:schemeClr val="dk2"/>
                </a:solidFill>
                <a:latin typeface="IBM Plex Sans"/>
                <a:ea typeface="IBM Plex Sans"/>
                <a:cs typeface="IBM Plex Sans"/>
                <a:sym typeface="IBM Plex Sans"/>
                <a:hlinkClick r:id="rId4">
                  <a:extLst>
                    <a:ext uri="{A12FA001-AC4F-418D-AE19-62706E023703}">
                      <ahyp:hlinkClr xmlns:ahyp="http://schemas.microsoft.com/office/drawing/2018/hyperlinkcolor" val="tx"/>
                    </a:ext>
                  </a:extLst>
                </a:hlinkClick>
              </a:rPr>
              <a:t>Health and Economic Benefits of High Blood Pressure Interventions</a:t>
            </a:r>
            <a:endParaRPr sz="700" i="1">
              <a:latin typeface="IBM Plex Sans"/>
              <a:ea typeface="IBM Plex Sans"/>
              <a:cs typeface="IBM Plex Sans"/>
              <a:sym typeface="IBM Plex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67"/>
        <p:cNvGrpSpPr/>
        <p:nvPr/>
      </p:nvGrpSpPr>
      <p:grpSpPr>
        <a:xfrm>
          <a:off x="0" y="0"/>
          <a:ext cx="0" cy="0"/>
          <a:chOff x="0" y="0"/>
          <a:chExt cx="0" cy="0"/>
        </a:xfrm>
      </p:grpSpPr>
      <p:sp>
        <p:nvSpPr>
          <p:cNvPr id="868" name="Google Shape;868;p147"/>
          <p:cNvSpPr/>
          <p:nvPr/>
        </p:nvSpPr>
        <p:spPr>
          <a:xfrm>
            <a:off x="0" y="0"/>
            <a:ext cx="9144000" cy="1265400"/>
          </a:xfrm>
          <a:prstGeom prst="rect">
            <a:avLst/>
          </a:prstGeom>
          <a:solidFill>
            <a:schemeClr val="lt1"/>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solidFill>
                <a:schemeClr val="lt1"/>
              </a:solidFill>
            </a:endParaRPr>
          </a:p>
        </p:txBody>
      </p:sp>
      <p:sp>
        <p:nvSpPr>
          <p:cNvPr id="869" name="Google Shape;869;p147"/>
          <p:cNvSpPr txBox="1">
            <a:spLocks noGrp="1"/>
          </p:cNvSpPr>
          <p:nvPr>
            <p:ph type="title"/>
          </p:nvPr>
        </p:nvSpPr>
        <p:spPr>
          <a:xfrm>
            <a:off x="171450" y="171450"/>
            <a:ext cx="6465300" cy="2040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a:t>Controlling blood pressure saves lives</a:t>
            </a:r>
            <a:endParaRPr/>
          </a:p>
        </p:txBody>
      </p:sp>
      <p:sp>
        <p:nvSpPr>
          <p:cNvPr id="870" name="Google Shape;870;p147"/>
          <p:cNvSpPr txBox="1"/>
          <p:nvPr/>
        </p:nvSpPr>
        <p:spPr>
          <a:xfrm>
            <a:off x="537957" y="4091444"/>
            <a:ext cx="5225400" cy="427200"/>
          </a:xfrm>
          <a:prstGeom prst="rect">
            <a:avLst/>
          </a:prstGeom>
          <a:noFill/>
          <a:ln>
            <a:noFill/>
          </a:ln>
        </p:spPr>
        <p:txBody>
          <a:bodyPr spcFirstLastPara="1" wrap="square" lIns="68575" tIns="68575" rIns="68575" bIns="68575" anchor="t" anchorCtr="0">
            <a:noAutofit/>
          </a:bodyPr>
          <a:lstStyle/>
          <a:p>
            <a:pPr marL="0" lvl="0" indent="0" algn="r" rtl="0">
              <a:spcBef>
                <a:spcPts val="0"/>
              </a:spcBef>
              <a:spcAft>
                <a:spcPts val="0"/>
              </a:spcAft>
              <a:buNone/>
            </a:pPr>
            <a:r>
              <a:rPr lang="en" sz="1100" i="1">
                <a:latin typeface="IBM Plex Sans"/>
                <a:ea typeface="IBM Plex Sans"/>
                <a:cs typeface="IBM Plex Sans"/>
                <a:sym typeface="IBM Plex Sans"/>
              </a:rPr>
              <a:t>Aledade’s network of organizations participating in MSSP two years or longer, outperforming some of the largest medical systems around the nation. </a:t>
            </a:r>
            <a:endParaRPr sz="1100" i="1">
              <a:latin typeface="IBM Plex Sans"/>
              <a:ea typeface="IBM Plex Sans"/>
              <a:cs typeface="IBM Plex Sans"/>
              <a:sym typeface="IBM Plex Sans"/>
            </a:endParaRPr>
          </a:p>
        </p:txBody>
      </p:sp>
      <p:sp>
        <p:nvSpPr>
          <p:cNvPr id="871" name="Google Shape;871;p147"/>
          <p:cNvSpPr txBox="1"/>
          <p:nvPr/>
        </p:nvSpPr>
        <p:spPr>
          <a:xfrm>
            <a:off x="537950" y="1449766"/>
            <a:ext cx="5042100" cy="2721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400">
                <a:latin typeface="IBM Plex Sans SemiBold"/>
                <a:ea typeface="IBM Plex Sans SemiBold"/>
                <a:cs typeface="IBM Plex Sans SemiBold"/>
                <a:sym typeface="IBM Plex Sans SemiBold"/>
              </a:rPr>
              <a:t>2024 MSSP weighted averages for hypertension control</a:t>
            </a:r>
            <a:endParaRPr sz="1400">
              <a:latin typeface="IBM Plex Sans SemiBold"/>
              <a:ea typeface="IBM Plex Sans SemiBold"/>
              <a:cs typeface="IBM Plex Sans SemiBold"/>
              <a:sym typeface="IBM Plex Sans SemiBold"/>
            </a:endParaRPr>
          </a:p>
        </p:txBody>
      </p:sp>
      <p:pic>
        <p:nvPicPr>
          <p:cNvPr id="872" name="Google Shape;872;p147" title="Hypertension Control for Slides 4.png"/>
          <p:cNvPicPr preferRelativeResize="0"/>
          <p:nvPr/>
        </p:nvPicPr>
        <p:blipFill>
          <a:blip r:embed="rId3">
            <a:alphaModFix/>
          </a:blip>
          <a:stretch>
            <a:fillRect/>
          </a:stretch>
        </p:blipFill>
        <p:spPr>
          <a:xfrm>
            <a:off x="320270" y="1954813"/>
            <a:ext cx="5443052" cy="1955513"/>
          </a:xfrm>
          <a:prstGeom prst="rect">
            <a:avLst/>
          </a:prstGeom>
          <a:noFill/>
          <a:ln>
            <a:noFill/>
          </a:ln>
        </p:spPr>
      </p:pic>
      <p:sp>
        <p:nvSpPr>
          <p:cNvPr id="873" name="Google Shape;873;p147"/>
          <p:cNvSpPr txBox="1"/>
          <p:nvPr/>
        </p:nvSpPr>
        <p:spPr>
          <a:xfrm>
            <a:off x="6683707" y="2060730"/>
            <a:ext cx="2107800" cy="18468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2500">
                <a:solidFill>
                  <a:schemeClr val="lt2"/>
                </a:solidFill>
                <a:latin typeface="Literata SemiBold"/>
                <a:ea typeface="Literata SemiBold"/>
                <a:cs typeface="Literata SemiBold"/>
                <a:sym typeface="Literata SemiBold"/>
              </a:rPr>
              <a:t>90</a:t>
            </a:r>
            <a:endParaRPr sz="2500">
              <a:solidFill>
                <a:schemeClr val="lt2"/>
              </a:solidFill>
              <a:latin typeface="Literata SemiBold"/>
              <a:ea typeface="Literata SemiBold"/>
              <a:cs typeface="Literata SemiBold"/>
              <a:sym typeface="Literata SemiBold"/>
            </a:endParaRPr>
          </a:p>
          <a:p>
            <a:pPr marL="0" lvl="0" indent="0" algn="ctr" rtl="0">
              <a:lnSpc>
                <a:spcPct val="105000"/>
              </a:lnSpc>
              <a:spcBef>
                <a:spcPts val="0"/>
              </a:spcBef>
              <a:spcAft>
                <a:spcPts val="0"/>
              </a:spcAft>
              <a:buNone/>
            </a:pPr>
            <a:r>
              <a:rPr lang="en" sz="1200">
                <a:latin typeface="IBM Plex Sans"/>
                <a:ea typeface="IBM Plex Sans"/>
                <a:cs typeface="IBM Plex Sans"/>
                <a:sym typeface="IBM Plex Sans"/>
              </a:rPr>
              <a:t>Aledade partners recognized for Blood Pressure Control Excellence by the American Heart Association and American Medical Association for </a:t>
            </a:r>
            <a:r>
              <a:rPr lang="en" sz="1200">
                <a:latin typeface="IBM Plex Sans SemiBold"/>
                <a:ea typeface="IBM Plex Sans SemiBold"/>
                <a:cs typeface="IBM Plex Sans SemiBold"/>
                <a:sym typeface="IBM Plex Sans SemiBold"/>
              </a:rPr>
              <a:t>achieving hypertension control rates of 70% or more</a:t>
            </a:r>
            <a:endParaRPr sz="1200">
              <a:latin typeface="IBM Plex Sans SemiBold"/>
              <a:ea typeface="IBM Plex Sans SemiBold"/>
              <a:cs typeface="IBM Plex Sans SemiBold"/>
              <a:sym typeface="IBM Plex Sans SemiBold"/>
            </a:endParaRPr>
          </a:p>
        </p:txBody>
      </p:sp>
      <p:cxnSp>
        <p:nvCxnSpPr>
          <p:cNvPr id="874" name="Google Shape;874;p147"/>
          <p:cNvCxnSpPr/>
          <p:nvPr/>
        </p:nvCxnSpPr>
        <p:spPr>
          <a:xfrm>
            <a:off x="5395383" y="3729661"/>
            <a:ext cx="0" cy="366900"/>
          </a:xfrm>
          <a:prstGeom prst="straightConnector1">
            <a:avLst/>
          </a:prstGeom>
          <a:noFill/>
          <a:ln w="14300" cap="flat" cmpd="sng">
            <a:solidFill>
              <a:schemeClr val="dk2"/>
            </a:solidFill>
            <a:prstDash val="solid"/>
            <a:round/>
            <a:headEnd type="triangle" w="med" len="med"/>
            <a:tailEnd type="none" w="med" len="med"/>
          </a:ln>
        </p:spPr>
      </p:cxnSp>
      <p:cxnSp>
        <p:nvCxnSpPr>
          <p:cNvPr id="875" name="Google Shape;875;p147"/>
          <p:cNvCxnSpPr/>
          <p:nvPr/>
        </p:nvCxnSpPr>
        <p:spPr>
          <a:xfrm>
            <a:off x="6279321" y="1528830"/>
            <a:ext cx="0" cy="2910600"/>
          </a:xfrm>
          <a:prstGeom prst="straightConnector1">
            <a:avLst/>
          </a:prstGeom>
          <a:noFill/>
          <a:ln w="14300" cap="flat" cmpd="sng">
            <a:solidFill>
              <a:schemeClr val="lt2"/>
            </a:solidFill>
            <a:prstDash val="solid"/>
            <a:round/>
            <a:headEnd type="none" w="med" len="med"/>
            <a:tailEnd type="none" w="med" len="med"/>
          </a:ln>
        </p:spPr>
      </p:cxnSp>
      <p:sp>
        <p:nvSpPr>
          <p:cNvPr id="876" name="Google Shape;876;p147"/>
          <p:cNvSpPr txBox="1">
            <a:spLocks noGrp="1"/>
          </p:cNvSpPr>
          <p:nvPr>
            <p:ph type="title" idx="2"/>
          </p:nvPr>
        </p:nvSpPr>
        <p:spPr>
          <a:xfrm>
            <a:off x="228600" y="576263"/>
            <a:ext cx="8620200" cy="507900"/>
          </a:xfrm>
          <a:prstGeom prst="rect">
            <a:avLst/>
          </a:prstGeom>
        </p:spPr>
        <p:txBody>
          <a:bodyPr spcFirstLastPara="1" wrap="square" lIns="0" tIns="68575" rIns="68575" bIns="68575" anchor="t" anchorCtr="0">
            <a:noAutofit/>
          </a:bodyPr>
          <a:lstStyle/>
          <a:p>
            <a:pPr marL="0" lvl="0" indent="0" algn="l" rtl="0">
              <a:spcBef>
                <a:spcPts val="0"/>
              </a:spcBef>
              <a:spcAft>
                <a:spcPts val="0"/>
              </a:spcAft>
              <a:buNone/>
            </a:pPr>
            <a:r>
              <a:rPr lang="en" sz="1400"/>
              <a:t>Aledade leverages data and innovation to help primary care clinicians outperform national blood pressure control averages and some of the largest medical systems, saving lives by effectively addressing hypertension.</a:t>
            </a:r>
            <a:endParaRPr sz="1400"/>
          </a:p>
        </p:txBody>
      </p:sp>
      <p:sp>
        <p:nvSpPr>
          <p:cNvPr id="877" name="Google Shape;877;p147"/>
          <p:cNvSpPr txBox="1"/>
          <p:nvPr/>
        </p:nvSpPr>
        <p:spPr>
          <a:xfrm>
            <a:off x="932419" y="4786463"/>
            <a:ext cx="7607400" cy="366900"/>
          </a:xfrm>
          <a:prstGeom prst="rect">
            <a:avLst/>
          </a:prstGeom>
          <a:noFill/>
          <a:ln>
            <a:noFill/>
          </a:ln>
        </p:spPr>
        <p:txBody>
          <a:bodyPr spcFirstLastPara="1" wrap="square" lIns="0" tIns="0" rIns="0" bIns="0" anchor="b" anchorCtr="0">
            <a:noAutofit/>
          </a:bodyPr>
          <a:lstStyle/>
          <a:p>
            <a:pPr marL="0" marR="63500" lvl="0" indent="0" algn="l" rtl="0">
              <a:lnSpc>
                <a:spcPct val="100000"/>
              </a:lnSpc>
              <a:spcBef>
                <a:spcPts val="0"/>
              </a:spcBef>
              <a:spcAft>
                <a:spcPts val="0"/>
              </a:spcAft>
              <a:buNone/>
            </a:pPr>
            <a:endParaRPr sz="700">
              <a:solidFill>
                <a:srgbClr val="091F31"/>
              </a:solidFill>
              <a:highlight>
                <a:srgbClr val="FFFFFF"/>
              </a:highlight>
              <a:latin typeface="IBM Plex Sans"/>
              <a:ea typeface="IBM Plex Sans"/>
              <a:cs typeface="IBM Plex Sans"/>
              <a:sym typeface="IBM Plex Sans"/>
            </a:endParaRPr>
          </a:p>
          <a:p>
            <a:pPr marL="0" marR="63500" lvl="0" indent="0" algn="l" rtl="0">
              <a:lnSpc>
                <a:spcPct val="100000"/>
              </a:lnSpc>
              <a:spcBef>
                <a:spcPts val="0"/>
              </a:spcBef>
              <a:spcAft>
                <a:spcPts val="0"/>
              </a:spcAft>
              <a:buNone/>
            </a:pPr>
            <a:r>
              <a:rPr lang="en" sz="800">
                <a:latin typeface="IBM Plex Sans ExtraLight"/>
                <a:ea typeface="IBM Plex Sans ExtraLight"/>
                <a:cs typeface="IBM Plex Sans ExtraLight"/>
                <a:sym typeface="IBM Plex Sans ExtraLight"/>
              </a:rPr>
              <a:t>Data is reflective of 2024 PY2+ ACOs only. National comparisons utilize the 2024 CMS Public Use File results for MSSP only. For enablers with multiple ACOs, the rates above are weighted averages, using total beneficiaries. The individual performance of ACOs may be better or worse than the weighted average shown above.</a:t>
            </a:r>
            <a:endParaRPr sz="800">
              <a:latin typeface="IBM Plex Sans ExtraLight"/>
              <a:ea typeface="IBM Plex Sans ExtraLight"/>
              <a:cs typeface="IBM Plex Sans ExtraLight"/>
              <a:sym typeface="IBM Plex Sans ExtraLight"/>
            </a:endParaRPr>
          </a:p>
          <a:p>
            <a:pPr marL="0" marR="63500" lvl="0" indent="0" algn="l" rtl="0">
              <a:lnSpc>
                <a:spcPct val="100000"/>
              </a:lnSpc>
              <a:spcBef>
                <a:spcPts val="0"/>
              </a:spcBef>
              <a:spcAft>
                <a:spcPts val="0"/>
              </a:spcAft>
              <a:buNone/>
            </a:pPr>
            <a:endParaRPr sz="800">
              <a:latin typeface="IBM Plex Sans ExtraLight"/>
              <a:ea typeface="IBM Plex Sans ExtraLight"/>
              <a:cs typeface="IBM Plex Sans ExtraLight"/>
              <a:sym typeface="IBM Plex Sans Extra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48"/>
          <p:cNvSpPr/>
          <p:nvPr/>
        </p:nvSpPr>
        <p:spPr>
          <a:xfrm>
            <a:off x="0" y="1344916"/>
            <a:ext cx="9144000" cy="2641200"/>
          </a:xfrm>
          <a:prstGeom prst="rect">
            <a:avLst/>
          </a:prstGeom>
          <a:solidFill>
            <a:schemeClr val="accent6"/>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solidFill>
                <a:schemeClr val="lt1"/>
              </a:solidFill>
            </a:endParaRPr>
          </a:p>
        </p:txBody>
      </p:sp>
      <p:sp>
        <p:nvSpPr>
          <p:cNvPr id="883" name="Google Shape;883;p148"/>
          <p:cNvSpPr txBox="1"/>
          <p:nvPr/>
        </p:nvSpPr>
        <p:spPr>
          <a:xfrm>
            <a:off x="456413" y="1667006"/>
            <a:ext cx="3823500" cy="1996800"/>
          </a:xfrm>
          <a:prstGeom prst="rect">
            <a:avLst/>
          </a:prstGeom>
          <a:noFill/>
          <a:ln>
            <a:noFill/>
          </a:ln>
        </p:spPr>
        <p:txBody>
          <a:bodyPr spcFirstLastPara="1" wrap="square" lIns="91425" tIns="91425" rIns="91425" bIns="91425" anchor="ctr" anchorCtr="0">
            <a:noAutofit/>
          </a:bodyPr>
          <a:lstStyle/>
          <a:p>
            <a:pPr marL="342900" lvl="0" indent="-260350" algn="l" rtl="0">
              <a:lnSpc>
                <a:spcPct val="115000"/>
              </a:lnSpc>
              <a:spcBef>
                <a:spcPts val="0"/>
              </a:spcBef>
              <a:spcAft>
                <a:spcPts val="0"/>
              </a:spcAft>
              <a:buSzPts val="1500"/>
              <a:buFont typeface="IBM Plex Sans"/>
              <a:buChar char="●"/>
            </a:pPr>
            <a:r>
              <a:rPr lang="en" sz="1500">
                <a:latin typeface="IBM Plex Sans"/>
                <a:ea typeface="IBM Plex Sans"/>
                <a:cs typeface="IBM Plex Sans"/>
                <a:sym typeface="IBM Plex Sans"/>
              </a:rPr>
              <a:t>Know when patients transition out of high-acute settings</a:t>
            </a:r>
            <a:endParaRPr sz="1500">
              <a:latin typeface="IBM Plex Sans"/>
              <a:ea typeface="IBM Plex Sans"/>
              <a:cs typeface="IBM Plex Sans"/>
              <a:sym typeface="IBM Plex Sans"/>
            </a:endParaRPr>
          </a:p>
          <a:p>
            <a:pPr marL="342900" lvl="0" indent="-260350" algn="l" rtl="0">
              <a:lnSpc>
                <a:spcPct val="115000"/>
              </a:lnSpc>
              <a:spcBef>
                <a:spcPts val="800"/>
              </a:spcBef>
              <a:spcAft>
                <a:spcPts val="800"/>
              </a:spcAft>
              <a:buSzPts val="1500"/>
              <a:buFont typeface="IBM Plex Sans"/>
              <a:buChar char="●"/>
            </a:pPr>
            <a:r>
              <a:rPr lang="en" sz="1500">
                <a:latin typeface="IBM Plex Sans"/>
                <a:ea typeface="IBM Plex Sans"/>
                <a:cs typeface="IBM Plex Sans"/>
                <a:sym typeface="IBM Plex Sans"/>
              </a:rPr>
              <a:t>Use targeted workflows to support patients during this transition</a:t>
            </a:r>
            <a:endParaRPr sz="1500">
              <a:latin typeface="IBM Plex Sans"/>
              <a:ea typeface="IBM Plex Sans"/>
              <a:cs typeface="IBM Plex Sans"/>
              <a:sym typeface="IBM Plex Sans"/>
            </a:endParaRPr>
          </a:p>
        </p:txBody>
      </p:sp>
      <p:sp>
        <p:nvSpPr>
          <p:cNvPr id="884" name="Google Shape;884;p148"/>
          <p:cNvSpPr txBox="1">
            <a:spLocks noGrp="1"/>
          </p:cNvSpPr>
          <p:nvPr>
            <p:ph type="title"/>
          </p:nvPr>
        </p:nvSpPr>
        <p:spPr>
          <a:xfrm>
            <a:off x="228600" y="228600"/>
            <a:ext cx="8757900" cy="2721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a:t>Executing on the Core 4 leads to better patient care and experience</a:t>
            </a:r>
            <a:endParaRPr>
              <a:solidFill>
                <a:srgbClr val="003DA5"/>
              </a:solidFill>
            </a:endParaRPr>
          </a:p>
        </p:txBody>
      </p:sp>
      <p:pic>
        <p:nvPicPr>
          <p:cNvPr id="885" name="Google Shape;885;p148" title="2024 Core 4 with Piece-21.png"/>
          <p:cNvPicPr preferRelativeResize="0"/>
          <p:nvPr/>
        </p:nvPicPr>
        <p:blipFill rotWithShape="1">
          <a:blip r:embed="rId3">
            <a:alphaModFix/>
          </a:blip>
          <a:srcRect l="30" r="40"/>
          <a:stretch/>
        </p:blipFill>
        <p:spPr>
          <a:xfrm>
            <a:off x="5051163" y="882357"/>
            <a:ext cx="3476141" cy="35661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49"/>
          <p:cNvSpPr txBox="1">
            <a:spLocks noGrp="1"/>
          </p:cNvSpPr>
          <p:nvPr>
            <p:ph type="title"/>
          </p:nvPr>
        </p:nvSpPr>
        <p:spPr>
          <a:xfrm>
            <a:off x="228600" y="228600"/>
            <a:ext cx="8620200" cy="272100"/>
          </a:xfrm>
          <a:prstGeom prst="rect">
            <a:avLst/>
          </a:prstGeom>
        </p:spPr>
        <p:txBody>
          <a:bodyPr spcFirstLastPara="1" wrap="square" lIns="0" tIns="0" rIns="68575" bIns="68575" anchor="t" anchorCtr="0">
            <a:noAutofit/>
          </a:bodyPr>
          <a:lstStyle/>
          <a:p>
            <a:pPr marL="0" lvl="0" indent="0" algn="l" rtl="0">
              <a:lnSpc>
                <a:spcPct val="115000"/>
              </a:lnSpc>
              <a:spcBef>
                <a:spcPts val="0"/>
              </a:spcBef>
              <a:spcAft>
                <a:spcPts val="0"/>
              </a:spcAft>
              <a:buNone/>
            </a:pPr>
            <a:r>
              <a:rPr lang="en">
                <a:solidFill>
                  <a:srgbClr val="003DA5"/>
                </a:solidFill>
              </a:rPr>
              <a:t>Hospital Readmission Rates</a:t>
            </a:r>
            <a:endParaRPr>
              <a:solidFill>
                <a:srgbClr val="003DA5"/>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891" name="Google Shape;891;p149"/>
          <p:cNvSpPr/>
          <p:nvPr/>
        </p:nvSpPr>
        <p:spPr>
          <a:xfrm>
            <a:off x="0" y="1005703"/>
            <a:ext cx="9144000" cy="3169200"/>
          </a:xfrm>
          <a:prstGeom prst="rect">
            <a:avLst/>
          </a:prstGeom>
          <a:solidFill>
            <a:srgbClr val="ECF3F7"/>
          </a:solidFill>
          <a:ln>
            <a:noFill/>
          </a:ln>
        </p:spPr>
        <p:txBody>
          <a:bodyPr spcFirstLastPara="1" wrap="square" lIns="89300" tIns="89300" rIns="89300" bIns="89300" anchor="ctr" anchorCtr="0">
            <a:noAutofit/>
          </a:bodyPr>
          <a:lstStyle/>
          <a:p>
            <a:pPr marL="0" marR="0" lvl="0" indent="0" algn="l" rtl="0">
              <a:lnSpc>
                <a:spcPct val="100000"/>
              </a:lnSpc>
              <a:spcBef>
                <a:spcPts val="0"/>
              </a:spcBef>
              <a:spcAft>
                <a:spcPts val="0"/>
              </a:spcAft>
              <a:buClr>
                <a:srgbClr val="000000"/>
              </a:buClr>
              <a:buSzPts val="1367"/>
              <a:buFont typeface="Arial"/>
              <a:buNone/>
            </a:pPr>
            <a:endParaRPr sz="1367" b="0" i="0" u="none" strike="noStrike" cap="none">
              <a:solidFill>
                <a:srgbClr val="000000"/>
              </a:solidFill>
              <a:latin typeface="Arial"/>
              <a:ea typeface="Arial"/>
              <a:cs typeface="Arial"/>
              <a:sym typeface="Arial"/>
            </a:endParaRPr>
          </a:p>
        </p:txBody>
      </p:sp>
      <p:cxnSp>
        <p:nvCxnSpPr>
          <p:cNvPr id="892" name="Google Shape;892;p149"/>
          <p:cNvCxnSpPr/>
          <p:nvPr/>
        </p:nvCxnSpPr>
        <p:spPr>
          <a:xfrm>
            <a:off x="2530549" y="1709243"/>
            <a:ext cx="791700" cy="0"/>
          </a:xfrm>
          <a:prstGeom prst="straightConnector1">
            <a:avLst/>
          </a:prstGeom>
          <a:noFill/>
          <a:ln w="37225" cap="flat" cmpd="sng">
            <a:solidFill>
              <a:srgbClr val="FF6900"/>
            </a:solidFill>
            <a:prstDash val="solid"/>
            <a:miter lim="800000"/>
            <a:headEnd type="none" w="sm" len="sm"/>
            <a:tailEnd type="triangle" w="med" len="med"/>
          </a:ln>
        </p:spPr>
      </p:cxnSp>
      <p:cxnSp>
        <p:nvCxnSpPr>
          <p:cNvPr id="893" name="Google Shape;893;p149"/>
          <p:cNvCxnSpPr/>
          <p:nvPr/>
        </p:nvCxnSpPr>
        <p:spPr>
          <a:xfrm>
            <a:off x="5437486" y="1709255"/>
            <a:ext cx="791700" cy="0"/>
          </a:xfrm>
          <a:prstGeom prst="straightConnector1">
            <a:avLst/>
          </a:prstGeom>
          <a:noFill/>
          <a:ln w="37225" cap="flat" cmpd="sng">
            <a:solidFill>
              <a:srgbClr val="FF6900"/>
            </a:solidFill>
            <a:prstDash val="solid"/>
            <a:miter lim="800000"/>
            <a:headEnd type="none" w="sm" len="sm"/>
            <a:tailEnd type="triangle" w="med" len="med"/>
          </a:ln>
        </p:spPr>
      </p:cxnSp>
      <p:sp>
        <p:nvSpPr>
          <p:cNvPr id="894" name="Google Shape;894;p149"/>
          <p:cNvSpPr txBox="1"/>
          <p:nvPr/>
        </p:nvSpPr>
        <p:spPr>
          <a:xfrm>
            <a:off x="3978461" y="2222989"/>
            <a:ext cx="1408500" cy="1212900"/>
          </a:xfrm>
          <a:prstGeom prst="rect">
            <a:avLst/>
          </a:prstGeom>
          <a:noFill/>
          <a:ln>
            <a:noFill/>
          </a:ln>
        </p:spPr>
        <p:txBody>
          <a:bodyPr spcFirstLastPara="1" wrap="square" lIns="89300" tIns="89300" rIns="89300" bIns="89300" anchor="t" anchorCtr="0">
            <a:spAutoFit/>
          </a:bodyPr>
          <a:lstStyle/>
          <a:p>
            <a:pPr marL="0" lvl="0" indent="0" algn="l" rtl="0">
              <a:spcBef>
                <a:spcPts val="0"/>
              </a:spcBef>
              <a:spcAft>
                <a:spcPts val="0"/>
              </a:spcAft>
              <a:buClr>
                <a:schemeClr val="dk1"/>
              </a:buClr>
              <a:buSzPts val="1074"/>
              <a:buFont typeface="Arial"/>
              <a:buNone/>
            </a:pPr>
            <a:r>
              <a:rPr lang="en" sz="3030">
                <a:solidFill>
                  <a:schemeClr val="dk2"/>
                </a:solidFill>
                <a:latin typeface="Literata SemiBold"/>
                <a:ea typeface="Literata SemiBold"/>
                <a:cs typeface="Literata SemiBold"/>
                <a:sym typeface="Literata SemiBold"/>
              </a:rPr>
              <a:t>2.6M</a:t>
            </a:r>
            <a:endParaRPr sz="2930" b="1">
              <a:solidFill>
                <a:srgbClr val="121212"/>
              </a:solidFill>
              <a:latin typeface="IBM Plex Sans"/>
              <a:ea typeface="IBM Plex Sans"/>
              <a:cs typeface="IBM Plex Sans"/>
              <a:sym typeface="IBM Plex Sans"/>
            </a:endParaRPr>
          </a:p>
          <a:p>
            <a:pPr marL="0" lvl="0" indent="0" algn="l" rtl="0">
              <a:spcBef>
                <a:spcPts val="0"/>
              </a:spcBef>
              <a:spcAft>
                <a:spcPts val="0"/>
              </a:spcAft>
              <a:buClr>
                <a:schemeClr val="dk1"/>
              </a:buClr>
              <a:buSzPts val="1074"/>
              <a:buFont typeface="Arial"/>
              <a:buNone/>
            </a:pPr>
            <a:r>
              <a:rPr lang="en" sz="1839">
                <a:solidFill>
                  <a:srgbClr val="121212"/>
                </a:solidFill>
                <a:latin typeface="IBM Plex Sans"/>
                <a:ea typeface="IBM Plex Sans"/>
                <a:cs typeface="IBM Plex Sans"/>
                <a:sym typeface="IBM Plex Sans"/>
              </a:rPr>
              <a:t>Seniors readmitted</a:t>
            </a:r>
            <a:endParaRPr sz="1839">
              <a:solidFill>
                <a:srgbClr val="121212"/>
              </a:solidFill>
              <a:latin typeface="IBM Plex Sans"/>
              <a:ea typeface="IBM Plex Sans"/>
              <a:cs typeface="IBM Plex Sans"/>
              <a:sym typeface="IBM Plex Sans"/>
            </a:endParaRPr>
          </a:p>
        </p:txBody>
      </p:sp>
      <p:sp>
        <p:nvSpPr>
          <p:cNvPr id="895" name="Google Shape;895;p149"/>
          <p:cNvSpPr txBox="1"/>
          <p:nvPr/>
        </p:nvSpPr>
        <p:spPr>
          <a:xfrm>
            <a:off x="690175" y="2222975"/>
            <a:ext cx="2632200" cy="1779300"/>
          </a:xfrm>
          <a:prstGeom prst="rect">
            <a:avLst/>
          </a:prstGeom>
          <a:noFill/>
          <a:ln>
            <a:noFill/>
          </a:ln>
        </p:spPr>
        <p:txBody>
          <a:bodyPr spcFirstLastPara="1" wrap="square" lIns="89300" tIns="89300" rIns="89300" bIns="89300" anchor="t" anchorCtr="0">
            <a:spAutoFit/>
          </a:bodyPr>
          <a:lstStyle/>
          <a:p>
            <a:pPr marL="0" lvl="0" indent="0" algn="l" rtl="0">
              <a:spcBef>
                <a:spcPts val="0"/>
              </a:spcBef>
              <a:spcAft>
                <a:spcPts val="0"/>
              </a:spcAft>
              <a:buNone/>
            </a:pPr>
            <a:r>
              <a:rPr lang="en" sz="3030">
                <a:solidFill>
                  <a:schemeClr val="dk2"/>
                </a:solidFill>
                <a:latin typeface="Literata SemiBold"/>
                <a:ea typeface="Literata SemiBold"/>
                <a:cs typeface="Literata SemiBold"/>
                <a:sym typeface="Literata SemiBold"/>
              </a:rPr>
              <a:t>1 in 5 </a:t>
            </a:r>
            <a:endParaRPr sz="2639">
              <a:solidFill>
                <a:schemeClr val="dk2"/>
              </a:solidFill>
              <a:latin typeface="Literata SemiBold"/>
              <a:ea typeface="Literata SemiBold"/>
              <a:cs typeface="Literata SemiBold"/>
              <a:sym typeface="Literata SemiBold"/>
            </a:endParaRPr>
          </a:p>
          <a:p>
            <a:pPr marL="0" lvl="0" indent="0" algn="l" rtl="0">
              <a:spcBef>
                <a:spcPts val="0"/>
              </a:spcBef>
              <a:spcAft>
                <a:spcPts val="0"/>
              </a:spcAft>
              <a:buNone/>
            </a:pPr>
            <a:r>
              <a:rPr lang="en" sz="1839">
                <a:solidFill>
                  <a:srgbClr val="121212"/>
                </a:solidFill>
                <a:latin typeface="IBM Plex Sans"/>
                <a:ea typeface="IBM Plex Sans"/>
                <a:cs typeface="IBM Plex Sans"/>
                <a:sym typeface="IBM Plex Sans"/>
              </a:rPr>
              <a:t>Medicare patients discharged from the hospital are readmitted within 30 days</a:t>
            </a:r>
            <a:endParaRPr sz="1839">
              <a:solidFill>
                <a:srgbClr val="121212"/>
              </a:solidFill>
              <a:latin typeface="IBM Plex Sans"/>
              <a:ea typeface="IBM Plex Sans"/>
              <a:cs typeface="IBM Plex Sans"/>
              <a:sym typeface="IBM Plex Sans"/>
            </a:endParaRPr>
          </a:p>
        </p:txBody>
      </p:sp>
      <p:sp>
        <p:nvSpPr>
          <p:cNvPr id="896" name="Google Shape;896;p149"/>
          <p:cNvSpPr txBox="1"/>
          <p:nvPr/>
        </p:nvSpPr>
        <p:spPr>
          <a:xfrm>
            <a:off x="6509688" y="2222977"/>
            <a:ext cx="1702200" cy="1212900"/>
          </a:xfrm>
          <a:prstGeom prst="rect">
            <a:avLst/>
          </a:prstGeom>
          <a:noFill/>
          <a:ln>
            <a:noFill/>
          </a:ln>
        </p:spPr>
        <p:txBody>
          <a:bodyPr spcFirstLastPara="1" wrap="square" lIns="89300" tIns="89300" rIns="89300" bIns="89300" anchor="t" anchorCtr="0">
            <a:spAutoFit/>
          </a:bodyPr>
          <a:lstStyle/>
          <a:p>
            <a:pPr marL="0" lvl="0" indent="0" algn="l" rtl="0">
              <a:spcBef>
                <a:spcPts val="0"/>
              </a:spcBef>
              <a:spcAft>
                <a:spcPts val="0"/>
              </a:spcAft>
              <a:buNone/>
            </a:pPr>
            <a:r>
              <a:rPr lang="en" sz="3030">
                <a:solidFill>
                  <a:schemeClr val="dk2"/>
                </a:solidFill>
                <a:latin typeface="Literata SemiBold"/>
                <a:ea typeface="Literata SemiBold"/>
                <a:cs typeface="Literata SemiBold"/>
                <a:sym typeface="Literata SemiBold"/>
              </a:rPr>
              <a:t>$26B</a:t>
            </a:r>
            <a:r>
              <a:rPr lang="en" sz="2930" b="1">
                <a:solidFill>
                  <a:srgbClr val="121212"/>
                </a:solidFill>
                <a:latin typeface="IBM Plex Sans"/>
                <a:ea typeface="IBM Plex Sans"/>
                <a:cs typeface="IBM Plex Sans"/>
                <a:sym typeface="IBM Plex Sans"/>
              </a:rPr>
              <a:t> </a:t>
            </a:r>
            <a:endParaRPr sz="2930" b="1">
              <a:solidFill>
                <a:srgbClr val="121212"/>
              </a:solidFill>
              <a:latin typeface="IBM Plex Sans"/>
              <a:ea typeface="IBM Plex Sans"/>
              <a:cs typeface="IBM Plex Sans"/>
              <a:sym typeface="IBM Plex Sans"/>
            </a:endParaRPr>
          </a:p>
          <a:p>
            <a:pPr marL="0" lvl="0" indent="0" algn="l" rtl="0">
              <a:spcBef>
                <a:spcPts val="0"/>
              </a:spcBef>
              <a:spcAft>
                <a:spcPts val="0"/>
              </a:spcAft>
              <a:buNone/>
            </a:pPr>
            <a:r>
              <a:rPr lang="en" sz="1839">
                <a:solidFill>
                  <a:srgbClr val="121212"/>
                </a:solidFill>
                <a:latin typeface="IBM Plex Sans"/>
                <a:ea typeface="IBM Plex Sans"/>
                <a:cs typeface="IBM Plex Sans"/>
                <a:sym typeface="IBM Plex Sans"/>
              </a:rPr>
              <a:t>Annual Cost of Readmissions</a:t>
            </a:r>
            <a:endParaRPr sz="1839">
              <a:solidFill>
                <a:srgbClr val="121212"/>
              </a:solidFill>
              <a:latin typeface="IBM Plex Sans"/>
              <a:ea typeface="IBM Plex Sans"/>
              <a:cs typeface="IBM Plex Sans"/>
              <a:sym typeface="IBM Plex Sans"/>
            </a:endParaRPr>
          </a:p>
        </p:txBody>
      </p:sp>
      <p:pic>
        <p:nvPicPr>
          <p:cNvPr id="897" name="Google Shape;897;p149"/>
          <p:cNvPicPr preferRelativeResize="0"/>
          <p:nvPr/>
        </p:nvPicPr>
        <p:blipFill rotWithShape="1">
          <a:blip r:embed="rId3">
            <a:alphaModFix/>
          </a:blip>
          <a:srcRect t="40" b="40"/>
          <a:stretch/>
        </p:blipFill>
        <p:spPr>
          <a:xfrm>
            <a:off x="781994" y="1206335"/>
            <a:ext cx="1005841" cy="1005842"/>
          </a:xfrm>
          <a:prstGeom prst="rect">
            <a:avLst/>
          </a:prstGeom>
          <a:noFill/>
          <a:ln>
            <a:noFill/>
          </a:ln>
        </p:spPr>
      </p:pic>
      <p:pic>
        <p:nvPicPr>
          <p:cNvPr id="898" name="Google Shape;898;p149"/>
          <p:cNvPicPr preferRelativeResize="0"/>
          <p:nvPr/>
        </p:nvPicPr>
        <p:blipFill rotWithShape="1">
          <a:blip r:embed="rId4">
            <a:alphaModFix/>
          </a:blip>
          <a:srcRect/>
          <a:stretch/>
        </p:blipFill>
        <p:spPr>
          <a:xfrm>
            <a:off x="4064984" y="1206335"/>
            <a:ext cx="1005842" cy="1005842"/>
          </a:xfrm>
          <a:prstGeom prst="rect">
            <a:avLst/>
          </a:prstGeom>
          <a:noFill/>
          <a:ln>
            <a:noFill/>
          </a:ln>
        </p:spPr>
      </p:pic>
      <p:pic>
        <p:nvPicPr>
          <p:cNvPr id="899" name="Google Shape;899;p149"/>
          <p:cNvPicPr preferRelativeResize="0"/>
          <p:nvPr/>
        </p:nvPicPr>
        <p:blipFill rotWithShape="1">
          <a:blip r:embed="rId5">
            <a:alphaModFix/>
          </a:blip>
          <a:srcRect/>
          <a:stretch/>
        </p:blipFill>
        <p:spPr>
          <a:xfrm>
            <a:off x="6595859" y="1206335"/>
            <a:ext cx="1005842" cy="1005842"/>
          </a:xfrm>
          <a:prstGeom prst="rect">
            <a:avLst/>
          </a:prstGeom>
          <a:noFill/>
          <a:ln>
            <a:noFill/>
          </a:ln>
        </p:spPr>
      </p:pic>
      <p:sp>
        <p:nvSpPr>
          <p:cNvPr id="900" name="Google Shape;900;p149"/>
          <p:cNvSpPr txBox="1"/>
          <p:nvPr/>
        </p:nvSpPr>
        <p:spPr>
          <a:xfrm>
            <a:off x="5437476" y="4584387"/>
            <a:ext cx="30000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800" i="1" u="sng">
                <a:solidFill>
                  <a:schemeClr val="hlink"/>
                </a:solidFill>
                <a:latin typeface="IBM Plex Sans"/>
                <a:ea typeface="IBM Plex Sans"/>
                <a:cs typeface="IBM Plex Sans"/>
                <a:sym typeface="IBM Plex Sans"/>
                <a:hlinkClick r:id="rId6"/>
              </a:rPr>
              <a:t>Community-Based Care Transitions Program Fact Sheet</a:t>
            </a:r>
            <a:r>
              <a:rPr lang="en" sz="800" i="1">
                <a:solidFill>
                  <a:schemeClr val="dk1"/>
                </a:solidFill>
                <a:latin typeface="IBM Plex Sans"/>
                <a:ea typeface="IBM Plex Sans"/>
                <a:cs typeface="IBM Plex Sans"/>
                <a:sym typeface="IBM Plex Sans"/>
              </a:rPr>
              <a:t> (2011-2015)</a:t>
            </a:r>
            <a:endParaRPr sz="800" i="1">
              <a:solidFill>
                <a:schemeClr val="dk1"/>
              </a:solidFill>
              <a:latin typeface="IBM Plex Sans"/>
              <a:ea typeface="IBM Plex Sans"/>
              <a:cs typeface="IBM Plex Sans"/>
              <a:sym typeface="IBM Plex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50"/>
          <p:cNvSpPr txBox="1">
            <a:spLocks noGrp="1"/>
          </p:cNvSpPr>
          <p:nvPr>
            <p:ph type="title"/>
          </p:nvPr>
        </p:nvSpPr>
        <p:spPr>
          <a:xfrm>
            <a:off x="228600" y="228600"/>
            <a:ext cx="8620200" cy="272100"/>
          </a:xfrm>
          <a:prstGeom prst="rect">
            <a:avLst/>
          </a:prstGeom>
        </p:spPr>
        <p:txBody>
          <a:bodyPr spcFirstLastPara="1" wrap="square" lIns="0" tIns="0" rIns="68575" bIns="68575" anchor="t" anchorCtr="0">
            <a:noAutofit/>
          </a:bodyPr>
          <a:lstStyle/>
          <a:p>
            <a:pPr marL="0" lvl="0" indent="0" algn="l" rtl="0">
              <a:lnSpc>
                <a:spcPct val="115000"/>
              </a:lnSpc>
              <a:spcBef>
                <a:spcPts val="0"/>
              </a:spcBef>
              <a:spcAft>
                <a:spcPts val="0"/>
              </a:spcAft>
              <a:buNone/>
            </a:pPr>
            <a:r>
              <a:rPr lang="en">
                <a:solidFill>
                  <a:srgbClr val="003DA5"/>
                </a:solidFill>
              </a:rPr>
              <a:t>Transitions of Care Management (TCMs) Prevent Hospitalizations</a:t>
            </a:r>
            <a:endParaRPr>
              <a:solidFill>
                <a:srgbClr val="003DA5"/>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pic>
        <p:nvPicPr>
          <p:cNvPr id="906" name="Google Shape;906;p150" title="Multi Practice or TCMs.png"/>
          <p:cNvPicPr preferRelativeResize="0"/>
          <p:nvPr/>
        </p:nvPicPr>
        <p:blipFill>
          <a:blip r:embed="rId3">
            <a:alphaModFix/>
          </a:blip>
          <a:stretch>
            <a:fillRect/>
          </a:stretch>
        </p:blipFill>
        <p:spPr>
          <a:xfrm>
            <a:off x="1279313" y="932375"/>
            <a:ext cx="3841925" cy="3569923"/>
          </a:xfrm>
          <a:prstGeom prst="rect">
            <a:avLst/>
          </a:prstGeom>
          <a:noFill/>
          <a:ln>
            <a:noFill/>
          </a:ln>
        </p:spPr>
      </p:pic>
      <p:sp>
        <p:nvSpPr>
          <p:cNvPr id="907" name="Google Shape;907;p150"/>
          <p:cNvSpPr txBox="1"/>
          <p:nvPr/>
        </p:nvSpPr>
        <p:spPr>
          <a:xfrm>
            <a:off x="5809388" y="1880650"/>
            <a:ext cx="2055300" cy="16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chemeClr val="dk2"/>
                </a:solidFill>
                <a:latin typeface="Literata SemiBold"/>
                <a:ea typeface="Literata SemiBold"/>
                <a:cs typeface="Literata SemiBold"/>
                <a:sym typeface="Literata SemiBold"/>
              </a:rPr>
              <a:t>1 in 15</a:t>
            </a:r>
            <a:endParaRPr sz="3000">
              <a:solidFill>
                <a:schemeClr val="dk2"/>
              </a:solidFill>
              <a:latin typeface="Literata SemiBold"/>
              <a:ea typeface="Literata SemiBold"/>
              <a:cs typeface="Literata SemiBold"/>
              <a:sym typeface="Literata SemiBold"/>
            </a:endParaRPr>
          </a:p>
          <a:p>
            <a:pPr marL="0" lvl="0" indent="0" algn="l" rtl="0">
              <a:lnSpc>
                <a:spcPct val="115000"/>
              </a:lnSpc>
              <a:spcBef>
                <a:spcPts val="500"/>
              </a:spcBef>
              <a:spcAft>
                <a:spcPts val="0"/>
              </a:spcAft>
              <a:buNone/>
            </a:pPr>
            <a:r>
              <a:rPr lang="en" sz="2000">
                <a:solidFill>
                  <a:schemeClr val="dk1"/>
                </a:solidFill>
                <a:latin typeface="IBM Plex Sans"/>
                <a:ea typeface="IBM Plex Sans"/>
                <a:cs typeface="IBM Plex Sans"/>
                <a:sym typeface="IBM Plex Sans"/>
              </a:rPr>
              <a:t>TCMs prevents </a:t>
            </a:r>
            <a:br>
              <a:rPr lang="en" sz="2000">
                <a:solidFill>
                  <a:schemeClr val="dk1"/>
                </a:solidFill>
                <a:latin typeface="IBM Plex Sans"/>
                <a:ea typeface="IBM Plex Sans"/>
                <a:cs typeface="IBM Plex Sans"/>
                <a:sym typeface="IBM Plex Sans"/>
              </a:rPr>
            </a:br>
            <a:r>
              <a:rPr lang="en" sz="2000">
                <a:solidFill>
                  <a:schemeClr val="dk1"/>
                </a:solidFill>
                <a:latin typeface="IBM Plex Sans"/>
                <a:ea typeface="IBM Plex Sans"/>
                <a:cs typeface="IBM Plex Sans"/>
                <a:sym typeface="IBM Plex Sans"/>
              </a:rPr>
              <a:t>an unnecessary hospital visit</a:t>
            </a:r>
            <a:endParaRPr sz="2000">
              <a:solidFill>
                <a:schemeClr val="dk1"/>
              </a:solidFill>
              <a:latin typeface="IBM Plex Sans"/>
              <a:ea typeface="IBM Plex Sans"/>
              <a:cs typeface="IBM Plex Sans"/>
              <a:sym typeface="IBM Plex Sans"/>
            </a:endParaRPr>
          </a:p>
        </p:txBody>
      </p:sp>
      <p:sp>
        <p:nvSpPr>
          <p:cNvPr id="908" name="Google Shape;908;p150"/>
          <p:cNvSpPr txBox="1"/>
          <p:nvPr/>
        </p:nvSpPr>
        <p:spPr>
          <a:xfrm>
            <a:off x="4092601" y="4625634"/>
            <a:ext cx="4344900" cy="3849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Clr>
                <a:schemeClr val="dk1"/>
              </a:buClr>
              <a:buSzPts val="1100"/>
              <a:buFont typeface="Arial"/>
              <a:buNone/>
            </a:pPr>
            <a:r>
              <a:rPr lang="en" sz="800" i="1">
                <a:solidFill>
                  <a:schemeClr val="dk1"/>
                </a:solidFill>
                <a:latin typeface="IBM Plex Sans"/>
                <a:ea typeface="IBM Plex Sans"/>
                <a:cs typeface="IBM Plex Sans"/>
                <a:sym typeface="IBM Plex Sans"/>
              </a:rPr>
              <a:t>Aledade estimations, based on practice 2016-2019 data</a:t>
            </a:r>
            <a:endParaRPr sz="800" i="1">
              <a:latin typeface="IBM Plex Sans"/>
              <a:ea typeface="IBM Plex Sans"/>
              <a:cs typeface="IBM Plex Sans"/>
              <a:sym typeface="IBM Plex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51"/>
          <p:cNvSpPr txBox="1"/>
          <p:nvPr/>
        </p:nvSpPr>
        <p:spPr>
          <a:xfrm>
            <a:off x="5081765" y="885068"/>
            <a:ext cx="2056200" cy="1464900"/>
          </a:xfrm>
          <a:prstGeom prst="rect">
            <a:avLst/>
          </a:prstGeom>
          <a:noFill/>
          <a:ln>
            <a:noFill/>
          </a:ln>
        </p:spPr>
        <p:txBody>
          <a:bodyPr spcFirstLastPara="1" wrap="square" lIns="91425" tIns="91425" rIns="91425" bIns="91425" anchor="t" anchorCtr="0">
            <a:noAutofit/>
          </a:bodyPr>
          <a:lstStyle/>
          <a:p>
            <a:pPr marL="0" lvl="0" indent="0" algn="ctr" rtl="0">
              <a:lnSpc>
                <a:spcPct val="105000"/>
              </a:lnSpc>
              <a:spcBef>
                <a:spcPts val="0"/>
              </a:spcBef>
              <a:spcAft>
                <a:spcPts val="0"/>
              </a:spcAft>
              <a:buNone/>
            </a:pPr>
            <a:r>
              <a:rPr lang="en" sz="3000">
                <a:solidFill>
                  <a:schemeClr val="dk2"/>
                </a:solidFill>
                <a:latin typeface="Literata SemiBold"/>
                <a:ea typeface="Literata SemiBold"/>
                <a:cs typeface="Literata SemiBold"/>
                <a:sym typeface="Literata SemiBold"/>
              </a:rPr>
              <a:t>53K+</a:t>
            </a:r>
            <a:endParaRPr sz="3000">
              <a:solidFill>
                <a:schemeClr val="dk2"/>
              </a:solidFill>
              <a:latin typeface="Literata SemiBold"/>
              <a:ea typeface="Literata SemiBold"/>
              <a:cs typeface="Literata SemiBold"/>
              <a:sym typeface="Literata SemiBold"/>
            </a:endParaRPr>
          </a:p>
          <a:p>
            <a:pPr marL="0" lvl="0" indent="0" algn="ctr" rtl="0">
              <a:lnSpc>
                <a:spcPct val="105000"/>
              </a:lnSpc>
              <a:spcBef>
                <a:spcPts val="0"/>
              </a:spcBef>
              <a:spcAft>
                <a:spcPts val="0"/>
              </a:spcAft>
              <a:buNone/>
            </a:pPr>
            <a:r>
              <a:rPr lang="en" sz="1500">
                <a:solidFill>
                  <a:schemeClr val="dk1"/>
                </a:solidFill>
                <a:latin typeface="IBM Plex Sans"/>
                <a:ea typeface="IBM Plex Sans"/>
                <a:cs typeface="IBM Plex Sans"/>
                <a:sym typeface="IBM Plex Sans"/>
              </a:rPr>
              <a:t>TCMs provided to patients by Aledade practices in 2024</a:t>
            </a:r>
            <a:endParaRPr sz="1500">
              <a:solidFill>
                <a:schemeClr val="dk1"/>
              </a:solidFill>
              <a:latin typeface="IBM Plex Sans"/>
              <a:ea typeface="IBM Plex Sans"/>
              <a:cs typeface="IBM Plex Sans"/>
              <a:sym typeface="IBM Plex Sans"/>
            </a:endParaRPr>
          </a:p>
        </p:txBody>
      </p:sp>
      <p:pic>
        <p:nvPicPr>
          <p:cNvPr id="914" name="Google Shape;914;p151" title="Pattern_Starburst Dots_Aledade Blue.png"/>
          <p:cNvPicPr preferRelativeResize="0"/>
          <p:nvPr/>
        </p:nvPicPr>
        <p:blipFill rotWithShape="1">
          <a:blip r:embed="rId3">
            <a:alphaModFix/>
          </a:blip>
          <a:srcRect l="18721" r="18728"/>
          <a:stretch/>
        </p:blipFill>
        <p:spPr>
          <a:xfrm>
            <a:off x="0" y="0"/>
            <a:ext cx="3217398" cy="5143501"/>
          </a:xfrm>
          <a:prstGeom prst="rect">
            <a:avLst/>
          </a:prstGeom>
          <a:noFill/>
          <a:ln>
            <a:noFill/>
          </a:ln>
        </p:spPr>
      </p:pic>
      <p:sp>
        <p:nvSpPr>
          <p:cNvPr id="915" name="Google Shape;915;p151"/>
          <p:cNvSpPr txBox="1"/>
          <p:nvPr/>
        </p:nvSpPr>
        <p:spPr>
          <a:xfrm>
            <a:off x="383679" y="1750781"/>
            <a:ext cx="2476500" cy="15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1"/>
                </a:solidFill>
                <a:latin typeface="IBM Plex Sans"/>
                <a:ea typeface="IBM Plex Sans"/>
                <a:cs typeface="IBM Plex Sans"/>
                <a:sym typeface="IBM Plex Sans"/>
              </a:rPr>
              <a:t>WE ARE</a:t>
            </a:r>
            <a:endParaRPr sz="2400">
              <a:solidFill>
                <a:schemeClr val="lt1"/>
              </a:solidFill>
              <a:latin typeface="IBM Plex Sans"/>
              <a:ea typeface="IBM Plex Sans"/>
              <a:cs typeface="IBM Plex Sans"/>
              <a:sym typeface="IBM Plex Sans"/>
            </a:endParaRPr>
          </a:p>
          <a:p>
            <a:pPr marL="0" lvl="0" indent="0" algn="l" rtl="0">
              <a:spcBef>
                <a:spcPts val="0"/>
              </a:spcBef>
              <a:spcAft>
                <a:spcPts val="0"/>
              </a:spcAft>
              <a:buNone/>
            </a:pPr>
            <a:r>
              <a:rPr lang="en" sz="3500">
                <a:solidFill>
                  <a:schemeClr val="lt1"/>
                </a:solidFill>
                <a:latin typeface="Literata SemiBold"/>
                <a:ea typeface="Literata SemiBold"/>
                <a:cs typeface="Literata SemiBold"/>
                <a:sym typeface="Literata SemiBold"/>
              </a:rPr>
              <a:t>impacting </a:t>
            </a:r>
            <a:endParaRPr sz="3500">
              <a:solidFill>
                <a:schemeClr val="lt1"/>
              </a:solidFill>
              <a:latin typeface="Literata SemiBold"/>
              <a:ea typeface="Literata SemiBold"/>
              <a:cs typeface="Literata SemiBold"/>
              <a:sym typeface="Literata SemiBold"/>
            </a:endParaRPr>
          </a:p>
          <a:p>
            <a:pPr marL="0" lvl="0" indent="0" algn="l" rtl="0">
              <a:spcBef>
                <a:spcPts val="0"/>
              </a:spcBef>
              <a:spcAft>
                <a:spcPts val="0"/>
              </a:spcAft>
              <a:buClr>
                <a:schemeClr val="dk1"/>
              </a:buClr>
              <a:buSzPts val="1100"/>
              <a:buFont typeface="Arial"/>
              <a:buNone/>
            </a:pPr>
            <a:r>
              <a:rPr lang="en" sz="3500">
                <a:solidFill>
                  <a:schemeClr val="lt1"/>
                </a:solidFill>
                <a:latin typeface="Literata SemiBold"/>
                <a:ea typeface="Literata SemiBold"/>
                <a:cs typeface="Literata SemiBold"/>
                <a:sym typeface="Literata SemiBold"/>
              </a:rPr>
              <a:t>society</a:t>
            </a:r>
            <a:endParaRPr sz="1900">
              <a:solidFill>
                <a:schemeClr val="lt1"/>
              </a:solidFill>
              <a:latin typeface="Literata SemiBold"/>
              <a:ea typeface="Literata SemiBold"/>
              <a:cs typeface="Literata SemiBold"/>
              <a:sym typeface="Literata SemiBold"/>
            </a:endParaRPr>
          </a:p>
        </p:txBody>
      </p:sp>
      <p:sp>
        <p:nvSpPr>
          <p:cNvPr id="916" name="Google Shape;916;p151"/>
          <p:cNvSpPr txBox="1"/>
          <p:nvPr/>
        </p:nvSpPr>
        <p:spPr>
          <a:xfrm>
            <a:off x="3733615" y="3194024"/>
            <a:ext cx="2056200" cy="1329000"/>
          </a:xfrm>
          <a:prstGeom prst="rect">
            <a:avLst/>
          </a:prstGeom>
          <a:noFill/>
          <a:ln>
            <a:noFill/>
          </a:ln>
        </p:spPr>
        <p:txBody>
          <a:bodyPr spcFirstLastPara="1" wrap="square" lIns="91425" tIns="91425" rIns="91425" bIns="91425" anchor="t" anchorCtr="0">
            <a:noAutofit/>
          </a:bodyPr>
          <a:lstStyle/>
          <a:p>
            <a:pPr marL="0" lvl="0" indent="0" algn="ctr" rtl="0">
              <a:lnSpc>
                <a:spcPct val="105000"/>
              </a:lnSpc>
              <a:spcBef>
                <a:spcPts val="0"/>
              </a:spcBef>
              <a:spcAft>
                <a:spcPts val="0"/>
              </a:spcAft>
              <a:buNone/>
            </a:pPr>
            <a:r>
              <a:rPr lang="en" sz="3000">
                <a:solidFill>
                  <a:schemeClr val="dk2"/>
                </a:solidFill>
                <a:latin typeface="Literata SemiBold"/>
                <a:ea typeface="Literata SemiBold"/>
                <a:cs typeface="Literata SemiBold"/>
                <a:sym typeface="Literata SemiBold"/>
              </a:rPr>
              <a:t>96K</a:t>
            </a:r>
            <a:endParaRPr sz="3000">
              <a:solidFill>
                <a:schemeClr val="dk2"/>
              </a:solidFill>
              <a:latin typeface="Literata SemiBold"/>
              <a:ea typeface="Literata SemiBold"/>
              <a:cs typeface="Literata SemiBold"/>
              <a:sym typeface="Literata SemiBold"/>
            </a:endParaRPr>
          </a:p>
          <a:p>
            <a:pPr marL="0" lvl="0" indent="0" algn="ctr" rtl="0">
              <a:lnSpc>
                <a:spcPct val="105000"/>
              </a:lnSpc>
              <a:spcBef>
                <a:spcPts val="0"/>
              </a:spcBef>
              <a:spcAft>
                <a:spcPts val="0"/>
              </a:spcAft>
              <a:buNone/>
            </a:pPr>
            <a:r>
              <a:rPr lang="en" sz="1500">
                <a:solidFill>
                  <a:schemeClr val="dk1"/>
                </a:solidFill>
                <a:latin typeface="IBM Plex Sans"/>
                <a:ea typeface="IBM Plex Sans"/>
                <a:cs typeface="IBM Plex Sans"/>
                <a:sym typeface="IBM Plex Sans"/>
              </a:rPr>
              <a:t>Unnecessary hospitalizations avoided in 2024</a:t>
            </a:r>
            <a:endParaRPr sz="1500">
              <a:solidFill>
                <a:schemeClr val="dk1"/>
              </a:solidFill>
              <a:latin typeface="IBM Plex Sans"/>
              <a:ea typeface="IBM Plex Sans"/>
              <a:cs typeface="IBM Plex Sans"/>
              <a:sym typeface="IBM Plex Sans"/>
            </a:endParaRPr>
          </a:p>
        </p:txBody>
      </p:sp>
      <p:sp>
        <p:nvSpPr>
          <p:cNvPr id="917" name="Google Shape;917;p151"/>
          <p:cNvSpPr txBox="1"/>
          <p:nvPr/>
        </p:nvSpPr>
        <p:spPr>
          <a:xfrm>
            <a:off x="6256563" y="3194035"/>
            <a:ext cx="2326800" cy="1329000"/>
          </a:xfrm>
          <a:prstGeom prst="rect">
            <a:avLst/>
          </a:prstGeom>
          <a:noFill/>
          <a:ln>
            <a:noFill/>
          </a:ln>
        </p:spPr>
        <p:txBody>
          <a:bodyPr spcFirstLastPara="1" wrap="square" lIns="91425" tIns="91425" rIns="91425" bIns="91425" anchor="t" anchorCtr="0">
            <a:noAutofit/>
          </a:bodyPr>
          <a:lstStyle/>
          <a:p>
            <a:pPr marL="0" lvl="0" indent="0" algn="ctr" rtl="0">
              <a:lnSpc>
                <a:spcPct val="105000"/>
              </a:lnSpc>
              <a:spcBef>
                <a:spcPts val="0"/>
              </a:spcBef>
              <a:spcAft>
                <a:spcPts val="0"/>
              </a:spcAft>
              <a:buNone/>
            </a:pPr>
            <a:r>
              <a:rPr lang="en" sz="3000">
                <a:solidFill>
                  <a:schemeClr val="dk2"/>
                </a:solidFill>
                <a:latin typeface="Literata SemiBold"/>
                <a:ea typeface="Literata SemiBold"/>
                <a:cs typeface="Literata SemiBold"/>
                <a:sym typeface="Literata SemiBold"/>
              </a:rPr>
              <a:t>167K</a:t>
            </a:r>
            <a:endParaRPr sz="3000">
              <a:solidFill>
                <a:schemeClr val="dk2"/>
              </a:solidFill>
              <a:latin typeface="Literata SemiBold"/>
              <a:ea typeface="Literata SemiBold"/>
              <a:cs typeface="Literata SemiBold"/>
              <a:sym typeface="Literata SemiBold"/>
            </a:endParaRPr>
          </a:p>
          <a:p>
            <a:pPr marL="0" lvl="0" indent="0" algn="ctr" rtl="0">
              <a:lnSpc>
                <a:spcPct val="105000"/>
              </a:lnSpc>
              <a:spcBef>
                <a:spcPts val="0"/>
              </a:spcBef>
              <a:spcAft>
                <a:spcPts val="0"/>
              </a:spcAft>
              <a:buNone/>
            </a:pPr>
            <a:r>
              <a:rPr lang="en" sz="1500">
                <a:solidFill>
                  <a:schemeClr val="dk1"/>
                </a:solidFill>
                <a:latin typeface="IBM Plex Sans"/>
                <a:ea typeface="IBM Plex Sans"/>
                <a:cs typeface="IBM Plex Sans"/>
                <a:sym typeface="IBM Plex Sans"/>
              </a:rPr>
              <a:t>Unnecessary emergency</a:t>
            </a:r>
            <a:endParaRPr sz="1500">
              <a:solidFill>
                <a:schemeClr val="dk1"/>
              </a:solidFill>
              <a:latin typeface="IBM Plex Sans"/>
              <a:ea typeface="IBM Plex Sans"/>
              <a:cs typeface="IBM Plex Sans"/>
              <a:sym typeface="IBM Plex Sans"/>
            </a:endParaRPr>
          </a:p>
          <a:p>
            <a:pPr marL="0" lvl="0" indent="0" algn="ctr" rtl="0">
              <a:lnSpc>
                <a:spcPct val="105000"/>
              </a:lnSpc>
              <a:spcBef>
                <a:spcPts val="0"/>
              </a:spcBef>
              <a:spcAft>
                <a:spcPts val="0"/>
              </a:spcAft>
              <a:buNone/>
            </a:pPr>
            <a:r>
              <a:rPr lang="en" sz="1500">
                <a:solidFill>
                  <a:schemeClr val="dk1"/>
                </a:solidFill>
                <a:latin typeface="IBM Plex Sans"/>
                <a:ea typeface="IBM Plex Sans"/>
                <a:cs typeface="IBM Plex Sans"/>
                <a:sym typeface="IBM Plex Sans"/>
              </a:rPr>
              <a:t>department visits avoided in 2024</a:t>
            </a:r>
            <a:endParaRPr sz="1500">
              <a:solidFill>
                <a:schemeClr val="dk1"/>
              </a:solidFill>
              <a:latin typeface="IBM Plex Sans"/>
              <a:ea typeface="IBM Plex Sans"/>
              <a:cs typeface="IBM Plex Sans"/>
              <a:sym typeface="IBM Plex Sans"/>
            </a:endParaRPr>
          </a:p>
        </p:txBody>
      </p:sp>
      <p:pic>
        <p:nvPicPr>
          <p:cNvPr id="918" name="Google Shape;918;p151"/>
          <p:cNvPicPr preferRelativeResize="0"/>
          <p:nvPr/>
        </p:nvPicPr>
        <p:blipFill rotWithShape="1">
          <a:blip r:embed="rId4">
            <a:alphaModFix/>
          </a:blip>
          <a:srcRect/>
          <a:stretch/>
        </p:blipFill>
        <p:spPr>
          <a:xfrm>
            <a:off x="4441661" y="2569135"/>
            <a:ext cx="640080" cy="640080"/>
          </a:xfrm>
          <a:prstGeom prst="rect">
            <a:avLst/>
          </a:prstGeom>
          <a:noFill/>
          <a:ln>
            <a:noFill/>
          </a:ln>
        </p:spPr>
      </p:pic>
      <p:pic>
        <p:nvPicPr>
          <p:cNvPr id="919" name="Google Shape;919;p151" title="Ambulance 1_Icon.png"/>
          <p:cNvPicPr preferRelativeResize="0"/>
          <p:nvPr/>
        </p:nvPicPr>
        <p:blipFill rotWithShape="1">
          <a:blip r:embed="rId5">
            <a:alphaModFix/>
          </a:blip>
          <a:srcRect t="11142" b="18565"/>
          <a:stretch/>
        </p:blipFill>
        <p:spPr>
          <a:xfrm>
            <a:off x="6963902" y="2569134"/>
            <a:ext cx="912113" cy="640081"/>
          </a:xfrm>
          <a:prstGeom prst="rect">
            <a:avLst/>
          </a:prstGeom>
          <a:noFill/>
          <a:ln>
            <a:noFill/>
          </a:ln>
        </p:spPr>
      </p:pic>
      <p:pic>
        <p:nvPicPr>
          <p:cNvPr id="920" name="Google Shape;920;p151" title="Handshake_Icon.png"/>
          <p:cNvPicPr preferRelativeResize="0"/>
          <p:nvPr/>
        </p:nvPicPr>
        <p:blipFill rotWithShape="1">
          <a:blip r:embed="rId6">
            <a:alphaModFix/>
          </a:blip>
          <a:srcRect t="12417" b="12417"/>
          <a:stretch/>
        </p:blipFill>
        <p:spPr>
          <a:xfrm>
            <a:off x="5683127" y="374599"/>
            <a:ext cx="853441" cy="640081"/>
          </a:xfrm>
          <a:prstGeom prst="rect">
            <a:avLst/>
          </a:prstGeom>
          <a:noFill/>
          <a:ln>
            <a:noFill/>
          </a:ln>
        </p:spPr>
      </p:pic>
      <p:sp>
        <p:nvSpPr>
          <p:cNvPr id="921" name="Google Shape;921;p151"/>
          <p:cNvSpPr txBox="1"/>
          <p:nvPr/>
        </p:nvSpPr>
        <p:spPr>
          <a:xfrm>
            <a:off x="4090651" y="4634806"/>
            <a:ext cx="4344900" cy="3849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Clr>
                <a:schemeClr val="dk1"/>
              </a:buClr>
              <a:buSzPts val="1100"/>
              <a:buFont typeface="Arial"/>
              <a:buNone/>
            </a:pPr>
            <a:r>
              <a:rPr lang="en" sz="800" i="1">
                <a:solidFill>
                  <a:schemeClr val="dk1"/>
                </a:solidFill>
                <a:latin typeface="IBM Plex Sans"/>
                <a:ea typeface="IBM Plex Sans"/>
                <a:cs typeface="IBM Plex Sans"/>
                <a:sym typeface="IBM Plex Sans"/>
              </a:rPr>
              <a:t>Aledade estimations, based on practice 2024 LUM </a:t>
            </a:r>
            <a:endParaRPr sz="800" i="1">
              <a:latin typeface="IBM Plex Sans"/>
              <a:ea typeface="IBM Plex Sans"/>
              <a:cs typeface="IBM Plex Sans"/>
              <a:sym typeface="IBM Plex Sans"/>
            </a:endParaRPr>
          </a:p>
        </p:txBody>
      </p:sp>
      <p:pic>
        <p:nvPicPr>
          <p:cNvPr id="922" name="Google Shape;922;p151" title="Screenshot 2026-04-28 at 12.47.24 PM.png"/>
          <p:cNvPicPr preferRelativeResize="0"/>
          <p:nvPr/>
        </p:nvPicPr>
        <p:blipFill>
          <a:blip r:embed="rId7">
            <a:alphaModFix/>
          </a:blip>
          <a:stretch>
            <a:fillRect/>
          </a:stretch>
        </p:blipFill>
        <p:spPr>
          <a:xfrm>
            <a:off x="990263" y="240875"/>
            <a:ext cx="1236875" cy="120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153"/>
          <p:cNvSpPr/>
          <p:nvPr/>
        </p:nvSpPr>
        <p:spPr>
          <a:xfrm>
            <a:off x="3366893" y="1499415"/>
            <a:ext cx="2410200" cy="2346600"/>
          </a:xfrm>
          <a:prstGeom prst="roundRect">
            <a:avLst>
              <a:gd name="adj" fmla="val 1296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solidFill>
                <a:schemeClr val="lt1"/>
              </a:solidFill>
            </a:endParaRPr>
          </a:p>
        </p:txBody>
      </p:sp>
      <p:sp>
        <p:nvSpPr>
          <p:cNvPr id="957" name="Google Shape;957;p153"/>
          <p:cNvSpPr/>
          <p:nvPr/>
        </p:nvSpPr>
        <p:spPr>
          <a:xfrm>
            <a:off x="538968" y="1499415"/>
            <a:ext cx="2410200" cy="2346600"/>
          </a:xfrm>
          <a:prstGeom prst="roundRect">
            <a:avLst>
              <a:gd name="adj" fmla="val 1296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solidFill>
                <a:schemeClr val="lt1"/>
              </a:solidFill>
            </a:endParaRPr>
          </a:p>
        </p:txBody>
      </p:sp>
      <p:sp>
        <p:nvSpPr>
          <p:cNvPr id="958" name="Google Shape;958;p153"/>
          <p:cNvSpPr/>
          <p:nvPr/>
        </p:nvSpPr>
        <p:spPr>
          <a:xfrm>
            <a:off x="6194838" y="1499424"/>
            <a:ext cx="2410200" cy="2346600"/>
          </a:xfrm>
          <a:prstGeom prst="roundRect">
            <a:avLst>
              <a:gd name="adj" fmla="val 12960"/>
            </a:avLst>
          </a:prstGeom>
          <a:solidFill>
            <a:srgbClr val="C6DA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solidFill>
                <a:schemeClr val="lt1"/>
              </a:solidFill>
            </a:endParaRPr>
          </a:p>
        </p:txBody>
      </p:sp>
      <p:sp>
        <p:nvSpPr>
          <p:cNvPr id="959" name="Google Shape;959;p153"/>
          <p:cNvSpPr txBox="1">
            <a:spLocks noGrp="1"/>
          </p:cNvSpPr>
          <p:nvPr>
            <p:ph type="title"/>
          </p:nvPr>
        </p:nvSpPr>
        <p:spPr>
          <a:xfrm>
            <a:off x="228600" y="228600"/>
            <a:ext cx="8738400" cy="2721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a:t>Additional Primary Care Practice Resources</a:t>
            </a:r>
            <a:endParaRPr/>
          </a:p>
        </p:txBody>
      </p:sp>
      <p:sp>
        <p:nvSpPr>
          <p:cNvPr id="960" name="Google Shape;960;p153"/>
          <p:cNvSpPr txBox="1"/>
          <p:nvPr/>
        </p:nvSpPr>
        <p:spPr>
          <a:xfrm>
            <a:off x="667819" y="1840406"/>
            <a:ext cx="2152500" cy="1788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400" b="1">
                <a:solidFill>
                  <a:schemeClr val="lt1"/>
                </a:solidFill>
                <a:latin typeface="Literata"/>
                <a:ea typeface="Literata"/>
                <a:cs typeface="Literata"/>
                <a:sym typeface="Literata"/>
              </a:rPr>
              <a:t>Aledade FIRST</a:t>
            </a:r>
            <a:endParaRPr sz="1400" b="1">
              <a:solidFill>
                <a:schemeClr val="lt1"/>
              </a:solidFill>
              <a:latin typeface="Literata"/>
              <a:ea typeface="Literata"/>
              <a:cs typeface="Literata"/>
              <a:sym typeface="Literata"/>
            </a:endParaRPr>
          </a:p>
          <a:p>
            <a:pPr marL="0" lvl="0" indent="0" algn="ctr" rtl="0">
              <a:lnSpc>
                <a:spcPct val="115000"/>
              </a:lnSpc>
              <a:spcBef>
                <a:spcPts val="1000"/>
              </a:spcBef>
              <a:spcAft>
                <a:spcPts val="1000"/>
              </a:spcAft>
              <a:buNone/>
            </a:pPr>
            <a:r>
              <a:rPr lang="en" sz="1300">
                <a:solidFill>
                  <a:schemeClr val="lt1"/>
                </a:solidFill>
                <a:latin typeface="IBM Plex Sans"/>
                <a:ea typeface="IBM Plex Sans"/>
                <a:cs typeface="IBM Plex Sans"/>
                <a:sym typeface="IBM Plex Sans"/>
              </a:rPr>
              <a:t>Training the next generation of primary care physicians in value-based care. Placing trained residents in Aledade partner practices.</a:t>
            </a:r>
            <a:endParaRPr sz="1400">
              <a:solidFill>
                <a:schemeClr val="lt1"/>
              </a:solidFill>
              <a:latin typeface="IBM Plex Sans"/>
              <a:ea typeface="IBM Plex Sans"/>
              <a:cs typeface="IBM Plex Sans"/>
              <a:sym typeface="IBM Plex Sans"/>
            </a:endParaRPr>
          </a:p>
        </p:txBody>
      </p:sp>
      <p:sp>
        <p:nvSpPr>
          <p:cNvPr id="961" name="Google Shape;961;p153"/>
          <p:cNvSpPr txBox="1"/>
          <p:nvPr/>
        </p:nvSpPr>
        <p:spPr>
          <a:xfrm>
            <a:off x="6323688" y="1840415"/>
            <a:ext cx="2152500" cy="1514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400" b="1">
                <a:solidFill>
                  <a:schemeClr val="dk1"/>
                </a:solidFill>
                <a:latin typeface="Literata"/>
                <a:ea typeface="Literata"/>
                <a:cs typeface="Literata"/>
                <a:sym typeface="Literata"/>
              </a:rPr>
              <a:t>Turnkey</a:t>
            </a:r>
            <a:endParaRPr sz="1400" b="1">
              <a:solidFill>
                <a:schemeClr val="dk1"/>
              </a:solidFill>
              <a:latin typeface="Literata"/>
              <a:ea typeface="Literata"/>
              <a:cs typeface="Literata"/>
              <a:sym typeface="Literata"/>
            </a:endParaRPr>
          </a:p>
          <a:p>
            <a:pPr marL="0" lvl="0" indent="0" algn="ctr" rtl="0">
              <a:lnSpc>
                <a:spcPct val="115000"/>
              </a:lnSpc>
              <a:spcBef>
                <a:spcPts val="1000"/>
              </a:spcBef>
              <a:spcAft>
                <a:spcPts val="1000"/>
              </a:spcAft>
              <a:buNone/>
            </a:pPr>
            <a:r>
              <a:rPr lang="en" sz="1300">
                <a:solidFill>
                  <a:schemeClr val="dk1"/>
                </a:solidFill>
                <a:latin typeface="IBM Plex Sans"/>
                <a:ea typeface="IBM Plex Sans"/>
                <a:cs typeface="IBM Plex Sans"/>
                <a:sym typeface="IBM Plex Sans"/>
              </a:rPr>
              <a:t>Management Service Organization (MSO) model that supports physicians in setting up and operating their own independent primary care practice.</a:t>
            </a:r>
            <a:endParaRPr sz="1400">
              <a:solidFill>
                <a:schemeClr val="dk1"/>
              </a:solidFill>
              <a:latin typeface="IBM Plex Sans"/>
              <a:ea typeface="IBM Plex Sans"/>
              <a:cs typeface="IBM Plex Sans"/>
              <a:sym typeface="IBM Plex Sans"/>
            </a:endParaRPr>
          </a:p>
        </p:txBody>
      </p:sp>
      <p:sp>
        <p:nvSpPr>
          <p:cNvPr id="962" name="Google Shape;962;p153"/>
          <p:cNvSpPr txBox="1"/>
          <p:nvPr/>
        </p:nvSpPr>
        <p:spPr>
          <a:xfrm>
            <a:off x="3495744" y="1840406"/>
            <a:ext cx="2152500" cy="1788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400" b="1">
                <a:solidFill>
                  <a:schemeClr val="lt1"/>
                </a:solidFill>
                <a:latin typeface="Literata"/>
                <a:ea typeface="Literata"/>
                <a:cs typeface="Literata"/>
                <a:sym typeface="Literata"/>
              </a:rPr>
              <a:t>Group Purchasing Organization (GPO)</a:t>
            </a:r>
            <a:endParaRPr sz="1400" b="1">
              <a:solidFill>
                <a:schemeClr val="lt1"/>
              </a:solidFill>
              <a:latin typeface="Literata"/>
              <a:ea typeface="Literata"/>
              <a:cs typeface="Literata"/>
              <a:sym typeface="Literata"/>
            </a:endParaRPr>
          </a:p>
          <a:p>
            <a:pPr marL="0" lvl="0" indent="0" algn="ctr" rtl="0">
              <a:lnSpc>
                <a:spcPct val="115000"/>
              </a:lnSpc>
              <a:spcBef>
                <a:spcPts val="1000"/>
              </a:spcBef>
              <a:spcAft>
                <a:spcPts val="1000"/>
              </a:spcAft>
              <a:buNone/>
            </a:pPr>
            <a:r>
              <a:rPr lang="en" sz="1300">
                <a:solidFill>
                  <a:schemeClr val="lt1"/>
                </a:solidFill>
                <a:latin typeface="IBM Plex Sans"/>
                <a:ea typeface="IBM Plex Sans"/>
                <a:cs typeface="IBM Plex Sans"/>
                <a:sym typeface="IBM Plex Sans"/>
              </a:rPr>
              <a:t>Provides access to discounted savings from manufacturers, distributors, and other vendors</a:t>
            </a:r>
            <a:endParaRPr sz="1400">
              <a:latin typeface="IBM Plex Sans"/>
              <a:ea typeface="IBM Plex Sans"/>
              <a:cs typeface="IBM Plex Sans"/>
              <a:sym typeface="IBM Plex Sans"/>
            </a:endParaRPr>
          </a:p>
        </p:txBody>
      </p:sp>
      <p:pic>
        <p:nvPicPr>
          <p:cNvPr id="963" name="Google Shape;963;p153" title="Handshake_Icon.png"/>
          <p:cNvPicPr preferRelativeResize="0"/>
          <p:nvPr/>
        </p:nvPicPr>
        <p:blipFill rotWithShape="1">
          <a:blip r:embed="rId3">
            <a:alphaModFix/>
          </a:blip>
          <a:srcRect t="27166" b="27161"/>
          <a:stretch/>
        </p:blipFill>
        <p:spPr>
          <a:xfrm>
            <a:off x="4143375" y="1253853"/>
            <a:ext cx="857250" cy="392906"/>
          </a:xfrm>
          <a:prstGeom prst="rect">
            <a:avLst/>
          </a:prstGeom>
          <a:noFill/>
          <a:ln>
            <a:noFill/>
          </a:ln>
        </p:spPr>
      </p:pic>
      <p:pic>
        <p:nvPicPr>
          <p:cNvPr id="964" name="Google Shape;964;p153"/>
          <p:cNvPicPr preferRelativeResize="0"/>
          <p:nvPr/>
        </p:nvPicPr>
        <p:blipFill rotWithShape="1">
          <a:blip r:embed="rId4">
            <a:alphaModFix/>
          </a:blip>
          <a:srcRect l="40" r="40"/>
          <a:stretch/>
        </p:blipFill>
        <p:spPr>
          <a:xfrm>
            <a:off x="1401173" y="1107406"/>
            <a:ext cx="685801" cy="685800"/>
          </a:xfrm>
          <a:prstGeom prst="rect">
            <a:avLst/>
          </a:prstGeom>
          <a:noFill/>
          <a:ln>
            <a:noFill/>
          </a:ln>
        </p:spPr>
      </p:pic>
      <p:pic>
        <p:nvPicPr>
          <p:cNvPr id="965" name="Google Shape;965;p153" title="Turnkey Icon_Pattern.png"/>
          <p:cNvPicPr preferRelativeResize="0"/>
          <p:nvPr/>
        </p:nvPicPr>
        <p:blipFill>
          <a:blip r:embed="rId5">
            <a:alphaModFix/>
          </a:blip>
          <a:stretch>
            <a:fillRect/>
          </a:stretch>
        </p:blipFill>
        <p:spPr>
          <a:xfrm>
            <a:off x="7005598" y="1055981"/>
            <a:ext cx="788670" cy="78867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52"/>
          <p:cNvSpPr/>
          <p:nvPr/>
        </p:nvSpPr>
        <p:spPr>
          <a:xfrm>
            <a:off x="563128" y="1943166"/>
            <a:ext cx="2578200" cy="2311500"/>
          </a:xfrm>
          <a:prstGeom prst="rect">
            <a:avLst/>
          </a:prstGeom>
          <a:solidFill>
            <a:srgbClr val="ECF3F4"/>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929" name="Google Shape;929;p152"/>
          <p:cNvSpPr/>
          <p:nvPr/>
        </p:nvSpPr>
        <p:spPr>
          <a:xfrm>
            <a:off x="3431700" y="1943166"/>
            <a:ext cx="2429400" cy="2311500"/>
          </a:xfrm>
          <a:prstGeom prst="rect">
            <a:avLst/>
          </a:prstGeom>
          <a:solidFill>
            <a:srgbClr val="ECF3F4"/>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930" name="Google Shape;930;p152"/>
          <p:cNvSpPr/>
          <p:nvPr/>
        </p:nvSpPr>
        <p:spPr>
          <a:xfrm>
            <a:off x="6151547" y="1943166"/>
            <a:ext cx="2429400" cy="2311500"/>
          </a:xfrm>
          <a:prstGeom prst="rect">
            <a:avLst/>
          </a:prstGeom>
          <a:solidFill>
            <a:srgbClr val="ECF3F4"/>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931" name="Google Shape;931;p152"/>
          <p:cNvSpPr/>
          <p:nvPr/>
        </p:nvSpPr>
        <p:spPr>
          <a:xfrm>
            <a:off x="663638" y="1192088"/>
            <a:ext cx="7922700" cy="426300"/>
          </a:xfrm>
          <a:prstGeom prst="roundRect">
            <a:avLst>
              <a:gd name="adj" fmla="val 50000"/>
            </a:avLst>
          </a:prstGeom>
          <a:solidFill>
            <a:srgbClr val="C5DCDD"/>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932" name="Google Shape;932;p152"/>
          <p:cNvSpPr txBox="1"/>
          <p:nvPr/>
        </p:nvSpPr>
        <p:spPr>
          <a:xfrm>
            <a:off x="667807" y="4598453"/>
            <a:ext cx="7922700" cy="383100"/>
          </a:xfrm>
          <a:prstGeom prst="rect">
            <a:avLst/>
          </a:prstGeom>
          <a:noFill/>
          <a:ln>
            <a:noFill/>
          </a:ln>
        </p:spPr>
        <p:txBody>
          <a:bodyPr spcFirstLastPara="1" wrap="square" lIns="0" tIns="0" rIns="0" bIns="0" anchor="b" anchorCtr="0">
            <a:noAutofit/>
          </a:bodyPr>
          <a:lstStyle/>
          <a:p>
            <a:pPr marL="342900" marR="63500" lvl="0" indent="0" algn="l" rtl="0">
              <a:lnSpc>
                <a:spcPct val="100000"/>
              </a:lnSpc>
              <a:spcBef>
                <a:spcPts val="0"/>
              </a:spcBef>
              <a:spcAft>
                <a:spcPts val="0"/>
              </a:spcAft>
              <a:buNone/>
            </a:pPr>
            <a:r>
              <a:rPr lang="en" sz="800" baseline="30000" dirty="0">
                <a:latin typeface="Nunito ExtraLight"/>
                <a:ea typeface="Nunito ExtraLight"/>
                <a:cs typeface="Nunito ExtraLight"/>
                <a:sym typeface="Nunito ExtraLight"/>
              </a:rPr>
              <a:t>1  </a:t>
            </a:r>
            <a:r>
              <a:rPr lang="en" sz="800" dirty="0">
                <a:latin typeface="Nunito ExtraLight"/>
                <a:ea typeface="Nunito ExtraLight"/>
                <a:cs typeface="Nunito ExtraLight"/>
                <a:sym typeface="Nunito ExtraLight"/>
              </a:rPr>
              <a:t>All data relates to performance year 2024, the latest period for which data is available. </a:t>
            </a:r>
            <a:r>
              <a:rPr lang="en" sz="800" dirty="0" err="1">
                <a:solidFill>
                  <a:schemeClr val="dk1"/>
                </a:solidFill>
                <a:latin typeface="Nunito ExtraLight"/>
                <a:ea typeface="Nunito ExtraLight"/>
                <a:cs typeface="Nunito ExtraLight"/>
                <a:sym typeface="Nunito ExtraLight"/>
              </a:rPr>
              <a:t>Aledade</a:t>
            </a:r>
            <a:r>
              <a:rPr lang="en" sz="800" dirty="0">
                <a:solidFill>
                  <a:schemeClr val="dk1"/>
                </a:solidFill>
                <a:latin typeface="Nunito ExtraLight"/>
                <a:ea typeface="Nunito ExtraLight"/>
                <a:cs typeface="Nunito ExtraLight"/>
                <a:sym typeface="Nunito ExtraLight"/>
              </a:rPr>
              <a:t> analysis of CMS Public Use File available at </a:t>
            </a:r>
            <a:r>
              <a:rPr lang="en" sz="800" u="sng" dirty="0">
                <a:solidFill>
                  <a:schemeClr val="dk2"/>
                </a:solidFill>
                <a:latin typeface="Nunito ExtraLight"/>
                <a:ea typeface="Nunito ExtraLight"/>
                <a:cs typeface="Nunito ExtraLight"/>
                <a:sym typeface="Nunito ExtraLight"/>
                <a:hlinkClick r:id="rId3">
                  <a:extLst>
                    <a:ext uri="{A12FA001-AC4F-418D-AE19-62706E023703}">
                      <ahyp:hlinkClr xmlns:ahyp="http://schemas.microsoft.com/office/drawing/2018/hyperlinkcolor" val="tx"/>
                    </a:ext>
                  </a:extLst>
                </a:hlinkClick>
              </a:rPr>
              <a:t>https://data.cms.gov/medicare-shared-savings-program</a:t>
            </a:r>
            <a:r>
              <a:rPr lang="en" sz="800" dirty="0">
                <a:solidFill>
                  <a:schemeClr val="dk1"/>
                </a:solidFill>
                <a:latin typeface="Nunito ExtraLight"/>
                <a:ea typeface="Nunito ExtraLight"/>
                <a:cs typeface="Nunito ExtraLight"/>
                <a:sym typeface="Nunito ExtraLight"/>
              </a:rPr>
              <a:t>. </a:t>
            </a:r>
            <a:br>
              <a:rPr lang="en" sz="800" dirty="0">
                <a:solidFill>
                  <a:schemeClr val="dk1"/>
                </a:solidFill>
                <a:latin typeface="Nunito ExtraLight"/>
                <a:ea typeface="Nunito ExtraLight"/>
                <a:cs typeface="Nunito ExtraLight"/>
                <a:sym typeface="Nunito ExtraLight"/>
              </a:rPr>
            </a:br>
            <a:r>
              <a:rPr lang="en" sz="800" baseline="30000" dirty="0">
                <a:solidFill>
                  <a:schemeClr val="dk1"/>
                </a:solidFill>
                <a:latin typeface="Nunito ExtraLight"/>
                <a:ea typeface="Nunito ExtraLight"/>
                <a:cs typeface="Nunito ExtraLight"/>
                <a:sym typeface="Nunito ExtraLight"/>
              </a:rPr>
              <a:t>2</a:t>
            </a:r>
            <a:r>
              <a:rPr lang="en" sz="800" dirty="0">
                <a:solidFill>
                  <a:schemeClr val="dk1"/>
                </a:solidFill>
                <a:latin typeface="Nunito ExtraLight"/>
                <a:ea typeface="Nunito ExtraLight"/>
                <a:cs typeface="Nunito ExtraLight"/>
                <a:sym typeface="Nunito ExtraLight"/>
              </a:rPr>
              <a:t>The individual performance of non-</a:t>
            </a:r>
            <a:r>
              <a:rPr lang="en" sz="800" dirty="0" err="1">
                <a:solidFill>
                  <a:schemeClr val="dk1"/>
                </a:solidFill>
                <a:latin typeface="Nunito ExtraLight"/>
                <a:ea typeface="Nunito ExtraLight"/>
                <a:cs typeface="Nunito ExtraLight"/>
                <a:sym typeface="Nunito ExtraLight"/>
              </a:rPr>
              <a:t>Aledade</a:t>
            </a:r>
            <a:r>
              <a:rPr lang="en" sz="800" dirty="0">
                <a:solidFill>
                  <a:schemeClr val="dk1"/>
                </a:solidFill>
                <a:latin typeface="Nunito ExtraLight"/>
                <a:ea typeface="Nunito ExtraLight"/>
                <a:cs typeface="Nunito ExtraLight"/>
                <a:sym typeface="Nunito ExtraLight"/>
              </a:rPr>
              <a:t> ACOs may be better or worse than the average.</a:t>
            </a:r>
            <a:endParaRPr sz="800" dirty="0">
              <a:latin typeface="Nunito ExtraLight"/>
              <a:ea typeface="Nunito ExtraLight"/>
              <a:cs typeface="Nunito ExtraLight"/>
              <a:sym typeface="Nunito ExtraLight"/>
            </a:endParaRPr>
          </a:p>
        </p:txBody>
      </p:sp>
      <p:sp>
        <p:nvSpPr>
          <p:cNvPr id="933" name="Google Shape;933;p152"/>
          <p:cNvSpPr txBox="1"/>
          <p:nvPr/>
        </p:nvSpPr>
        <p:spPr>
          <a:xfrm>
            <a:off x="3581719" y="1996950"/>
            <a:ext cx="2187600" cy="5733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IBM Plex Sans"/>
                <a:ea typeface="IBM Plex Sans"/>
                <a:cs typeface="IBM Plex Sans"/>
                <a:sym typeface="IBM Plex Sans"/>
              </a:rPr>
              <a:t>Average savings </a:t>
            </a:r>
            <a:br>
              <a:rPr lang="en" sz="1400">
                <a:solidFill>
                  <a:schemeClr val="dk1"/>
                </a:solidFill>
                <a:latin typeface="IBM Plex Sans"/>
                <a:ea typeface="IBM Plex Sans"/>
                <a:cs typeface="IBM Plex Sans"/>
                <a:sym typeface="IBM Plex Sans"/>
              </a:rPr>
            </a:br>
            <a:r>
              <a:rPr lang="en" sz="1400">
                <a:solidFill>
                  <a:schemeClr val="dk1"/>
                </a:solidFill>
                <a:latin typeface="IBM Plex Sans"/>
                <a:ea typeface="IBM Plex Sans"/>
                <a:cs typeface="IBM Plex Sans"/>
                <a:sym typeface="IBM Plex Sans"/>
              </a:rPr>
              <a:t>per beneficiary</a:t>
            </a:r>
            <a:endParaRPr sz="1400">
              <a:solidFill>
                <a:schemeClr val="dk1"/>
              </a:solidFill>
              <a:latin typeface="IBM Plex Sans"/>
              <a:ea typeface="IBM Plex Sans"/>
              <a:cs typeface="IBM Plex Sans"/>
              <a:sym typeface="IBM Plex Sans"/>
            </a:endParaRPr>
          </a:p>
        </p:txBody>
      </p:sp>
      <p:sp>
        <p:nvSpPr>
          <p:cNvPr id="934" name="Google Shape;934;p152"/>
          <p:cNvSpPr/>
          <p:nvPr/>
        </p:nvSpPr>
        <p:spPr>
          <a:xfrm>
            <a:off x="557663" y="1118625"/>
            <a:ext cx="1387500" cy="573300"/>
          </a:xfrm>
          <a:prstGeom prst="roundRect">
            <a:avLst>
              <a:gd name="adj" fmla="val 50000"/>
            </a:avLst>
          </a:prstGeom>
          <a:solidFill>
            <a:srgbClr val="3E7B80"/>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935" name="Google Shape;935;p152"/>
          <p:cNvSpPr txBox="1"/>
          <p:nvPr/>
        </p:nvSpPr>
        <p:spPr>
          <a:xfrm>
            <a:off x="557663" y="1170488"/>
            <a:ext cx="1387500" cy="4695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400"/>
              </a:spcAft>
              <a:buNone/>
            </a:pPr>
            <a:r>
              <a:rPr lang="en" sz="3000">
                <a:solidFill>
                  <a:schemeClr val="lt1"/>
                </a:solidFill>
                <a:latin typeface="Literata SemiBold"/>
                <a:ea typeface="Literata SemiBold"/>
                <a:cs typeface="Literata SemiBold"/>
                <a:sym typeface="Literata SemiBold"/>
              </a:rPr>
              <a:t>$1B+</a:t>
            </a:r>
            <a:endParaRPr sz="3000">
              <a:solidFill>
                <a:schemeClr val="lt1"/>
              </a:solidFill>
              <a:latin typeface="Literata SemiBold"/>
              <a:ea typeface="Literata SemiBold"/>
              <a:cs typeface="Literata SemiBold"/>
              <a:sym typeface="Literata SemiBold"/>
            </a:endParaRPr>
          </a:p>
        </p:txBody>
      </p:sp>
      <p:sp>
        <p:nvSpPr>
          <p:cNvPr id="936" name="Google Shape;936;p152"/>
          <p:cNvSpPr txBox="1"/>
          <p:nvPr/>
        </p:nvSpPr>
        <p:spPr>
          <a:xfrm>
            <a:off x="2097262" y="1212788"/>
            <a:ext cx="6289500" cy="3849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600" i="1">
                <a:solidFill>
                  <a:schemeClr val="dk1"/>
                </a:solidFill>
                <a:latin typeface="IBM Plex Sans Medium"/>
                <a:ea typeface="IBM Plex Sans Medium"/>
                <a:cs typeface="IBM Plex Sans Medium"/>
                <a:sym typeface="IBM Plex Sans Medium"/>
              </a:rPr>
              <a:t>Record MSSP savings</a:t>
            </a:r>
            <a:r>
              <a:rPr lang="en" sz="1600">
                <a:solidFill>
                  <a:schemeClr val="dk1"/>
                </a:solidFill>
                <a:latin typeface="IBM Plex Sans"/>
                <a:ea typeface="IBM Plex Sans"/>
                <a:cs typeface="IBM Plex Sans"/>
                <a:sym typeface="IBM Plex Sans"/>
              </a:rPr>
              <a:t> generated by Aledade practices in 2024</a:t>
            </a:r>
            <a:endParaRPr sz="1600">
              <a:solidFill>
                <a:schemeClr val="dk1"/>
              </a:solidFill>
              <a:latin typeface="IBM Plex Sans"/>
              <a:ea typeface="IBM Plex Sans"/>
              <a:cs typeface="IBM Plex Sans"/>
              <a:sym typeface="IBM Plex Sans"/>
            </a:endParaRPr>
          </a:p>
        </p:txBody>
      </p:sp>
      <p:sp>
        <p:nvSpPr>
          <p:cNvPr id="937" name="Google Shape;937;p152"/>
          <p:cNvSpPr txBox="1"/>
          <p:nvPr/>
        </p:nvSpPr>
        <p:spPr>
          <a:xfrm>
            <a:off x="662334" y="1996950"/>
            <a:ext cx="2478900" cy="5733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solidFill>
                  <a:schemeClr val="dk1"/>
                </a:solidFill>
                <a:latin typeface="IBM Plex Sans"/>
                <a:ea typeface="IBM Plex Sans"/>
                <a:cs typeface="IBM Plex Sans"/>
                <a:sym typeface="IBM Plex Sans"/>
              </a:rPr>
              <a:t>For PY2024, Aledade represented:</a:t>
            </a:r>
            <a:endParaRPr sz="1400">
              <a:solidFill>
                <a:schemeClr val="dk1"/>
              </a:solidFill>
              <a:latin typeface="IBM Plex Sans"/>
              <a:ea typeface="IBM Plex Sans"/>
              <a:cs typeface="IBM Plex Sans"/>
              <a:sym typeface="IBM Plex Sans"/>
            </a:endParaRPr>
          </a:p>
        </p:txBody>
      </p:sp>
      <p:sp>
        <p:nvSpPr>
          <p:cNvPr id="938" name="Google Shape;938;p152"/>
          <p:cNvSpPr txBox="1"/>
          <p:nvPr/>
        </p:nvSpPr>
        <p:spPr>
          <a:xfrm>
            <a:off x="627066" y="3655294"/>
            <a:ext cx="1044000" cy="573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400">
                <a:solidFill>
                  <a:schemeClr val="dk1"/>
                </a:solidFill>
                <a:latin typeface="IBM Plex Sans"/>
                <a:ea typeface="IBM Plex Sans"/>
                <a:cs typeface="IBM Plex Sans"/>
                <a:sym typeface="IBM Plex Sans"/>
              </a:rPr>
              <a:t>of the lives in MSSP</a:t>
            </a:r>
            <a:endParaRPr sz="1400">
              <a:solidFill>
                <a:schemeClr val="dk1"/>
              </a:solidFill>
              <a:latin typeface="IBM Plex Sans"/>
              <a:ea typeface="IBM Plex Sans"/>
              <a:cs typeface="IBM Plex Sans"/>
              <a:sym typeface="IBM Plex Sans"/>
            </a:endParaRPr>
          </a:p>
        </p:txBody>
      </p:sp>
      <p:sp>
        <p:nvSpPr>
          <p:cNvPr id="939" name="Google Shape;939;p152"/>
          <p:cNvSpPr txBox="1"/>
          <p:nvPr/>
        </p:nvSpPr>
        <p:spPr>
          <a:xfrm>
            <a:off x="1796184" y="3555539"/>
            <a:ext cx="1230900" cy="673055"/>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400" dirty="0">
                <a:solidFill>
                  <a:schemeClr val="dk1"/>
                </a:solidFill>
                <a:latin typeface="IBM Plex Sans"/>
                <a:ea typeface="IBM Plex Sans"/>
                <a:cs typeface="IBM Plex Sans"/>
                <a:sym typeface="IBM Plex Sans"/>
              </a:rPr>
              <a:t>of the savings generated</a:t>
            </a:r>
            <a:endParaRPr sz="1400" dirty="0">
              <a:solidFill>
                <a:schemeClr val="dk1"/>
              </a:solidFill>
              <a:latin typeface="IBM Plex Sans"/>
              <a:ea typeface="IBM Plex Sans"/>
              <a:cs typeface="IBM Plex Sans"/>
              <a:sym typeface="IBM Plex Sans"/>
            </a:endParaRPr>
          </a:p>
        </p:txBody>
      </p:sp>
      <p:sp>
        <p:nvSpPr>
          <p:cNvPr id="940" name="Google Shape;940;p152"/>
          <p:cNvSpPr txBox="1"/>
          <p:nvPr/>
        </p:nvSpPr>
        <p:spPr>
          <a:xfrm>
            <a:off x="6350784" y="1990528"/>
            <a:ext cx="2030700" cy="1314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600">
                <a:solidFill>
                  <a:schemeClr val="lt2"/>
                </a:solidFill>
                <a:latin typeface="Literata Medium"/>
                <a:ea typeface="Literata Medium"/>
                <a:cs typeface="Literata Medium"/>
                <a:sym typeface="Literata Medium"/>
              </a:rPr>
              <a:t>93%</a:t>
            </a:r>
            <a:endParaRPr sz="1700">
              <a:solidFill>
                <a:schemeClr val="lt2"/>
              </a:solidFill>
              <a:latin typeface="IBM Plex Sans"/>
              <a:ea typeface="IBM Plex Sans"/>
              <a:cs typeface="IBM Plex Sans"/>
              <a:sym typeface="IBM Plex Sans"/>
            </a:endParaRPr>
          </a:p>
          <a:p>
            <a:pPr marL="0" lvl="0" indent="0" algn="l" rtl="0">
              <a:spcBef>
                <a:spcPts val="200"/>
              </a:spcBef>
              <a:spcAft>
                <a:spcPts val="0"/>
              </a:spcAft>
              <a:buNone/>
            </a:pPr>
            <a:r>
              <a:rPr lang="en" sz="1400">
                <a:solidFill>
                  <a:schemeClr val="dk1"/>
                </a:solidFill>
                <a:latin typeface="IBM Plex Sans"/>
                <a:ea typeface="IBM Plex Sans"/>
                <a:cs typeface="IBM Plex Sans"/>
                <a:sym typeface="IBM Plex Sans"/>
              </a:rPr>
              <a:t>of Aledade ACO’s earned shared savings</a:t>
            </a:r>
            <a:endParaRPr sz="1400">
              <a:solidFill>
                <a:schemeClr val="dk1"/>
              </a:solidFill>
              <a:latin typeface="IBM Plex Sans"/>
              <a:ea typeface="IBM Plex Sans"/>
              <a:cs typeface="IBM Plex Sans"/>
              <a:sym typeface="IBM Plex Sans"/>
            </a:endParaRPr>
          </a:p>
          <a:p>
            <a:pPr marL="0" lvl="0" indent="0" algn="l" rtl="0">
              <a:spcBef>
                <a:spcPts val="500"/>
              </a:spcBef>
              <a:spcAft>
                <a:spcPts val="0"/>
              </a:spcAft>
              <a:buNone/>
            </a:pPr>
            <a:r>
              <a:rPr lang="en" sz="1100" i="1">
                <a:solidFill>
                  <a:schemeClr val="dk1"/>
                </a:solidFill>
                <a:latin typeface="IBM Plex Sans"/>
                <a:ea typeface="IBM Plex Sans"/>
                <a:cs typeface="IBM Plex Sans"/>
                <a:sym typeface="IBM Plex Sans"/>
              </a:rPr>
              <a:t>vs &lt;73% for non- Aledade participants </a:t>
            </a:r>
            <a:r>
              <a:rPr lang="en" sz="1100" baseline="30000">
                <a:solidFill>
                  <a:schemeClr val="dk1"/>
                </a:solidFill>
                <a:latin typeface="IBM Plex Sans Medium"/>
                <a:ea typeface="IBM Plex Sans Medium"/>
                <a:cs typeface="IBM Plex Sans Medium"/>
                <a:sym typeface="IBM Plex Sans Medium"/>
              </a:rPr>
              <a:t>2</a:t>
            </a:r>
            <a:endParaRPr sz="1100" i="1">
              <a:solidFill>
                <a:schemeClr val="dk1"/>
              </a:solidFill>
              <a:latin typeface="IBM Plex Sans"/>
              <a:ea typeface="IBM Plex Sans"/>
              <a:cs typeface="IBM Plex Sans"/>
              <a:sym typeface="IBM Plex Sans"/>
            </a:endParaRPr>
          </a:p>
        </p:txBody>
      </p:sp>
      <p:pic>
        <p:nvPicPr>
          <p:cNvPr id="941" name="Google Shape;941;p152" title="Points scored"/>
          <p:cNvPicPr preferRelativeResize="0"/>
          <p:nvPr/>
        </p:nvPicPr>
        <p:blipFill rotWithShape="1">
          <a:blip r:embed="rId4">
            <a:alphaModFix/>
          </a:blip>
          <a:srcRect l="31166" r="21382"/>
          <a:stretch/>
        </p:blipFill>
        <p:spPr>
          <a:xfrm>
            <a:off x="753553" y="2570250"/>
            <a:ext cx="742293" cy="1211962"/>
          </a:xfrm>
          <a:prstGeom prst="rect">
            <a:avLst/>
          </a:prstGeom>
          <a:noFill/>
          <a:ln>
            <a:noFill/>
          </a:ln>
        </p:spPr>
      </p:pic>
      <p:sp>
        <p:nvSpPr>
          <p:cNvPr id="942" name="Google Shape;942;p152"/>
          <p:cNvSpPr txBox="1"/>
          <p:nvPr/>
        </p:nvSpPr>
        <p:spPr>
          <a:xfrm>
            <a:off x="777928" y="2913975"/>
            <a:ext cx="742200" cy="4695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200"/>
              </a:spcAft>
              <a:buClr>
                <a:schemeClr val="dk1"/>
              </a:buClr>
              <a:buSzPts val="800"/>
              <a:buFont typeface="Arial"/>
              <a:buNone/>
            </a:pPr>
            <a:r>
              <a:rPr lang="en" sz="2400">
                <a:solidFill>
                  <a:schemeClr val="lt2"/>
                </a:solidFill>
                <a:latin typeface="Literata Medium"/>
                <a:ea typeface="Literata Medium"/>
                <a:cs typeface="Literata Medium"/>
                <a:sym typeface="Literata Medium"/>
              </a:rPr>
              <a:t>11</a:t>
            </a:r>
            <a:r>
              <a:rPr lang="en" sz="2200">
                <a:solidFill>
                  <a:schemeClr val="lt2"/>
                </a:solidFill>
                <a:latin typeface="Literata Medium"/>
                <a:ea typeface="Literata Medium"/>
                <a:cs typeface="Literata Medium"/>
                <a:sym typeface="Literata Medium"/>
              </a:rPr>
              <a:t>%</a:t>
            </a:r>
            <a:endParaRPr sz="2200"/>
          </a:p>
        </p:txBody>
      </p:sp>
      <p:pic>
        <p:nvPicPr>
          <p:cNvPr id="943" name="Google Shape;943;p152" title="Chart"/>
          <p:cNvPicPr preferRelativeResize="0"/>
          <p:nvPr/>
        </p:nvPicPr>
        <p:blipFill rotWithShape="1">
          <a:blip r:embed="rId5">
            <a:alphaModFix/>
          </a:blip>
          <a:srcRect l="31589" r="20410"/>
          <a:stretch/>
        </p:blipFill>
        <p:spPr>
          <a:xfrm>
            <a:off x="2028253" y="2557444"/>
            <a:ext cx="766613" cy="1247544"/>
          </a:xfrm>
          <a:prstGeom prst="rect">
            <a:avLst/>
          </a:prstGeom>
          <a:noFill/>
          <a:ln>
            <a:noFill/>
          </a:ln>
        </p:spPr>
      </p:pic>
      <p:sp>
        <p:nvSpPr>
          <p:cNvPr id="944" name="Google Shape;944;p152"/>
          <p:cNvSpPr txBox="1"/>
          <p:nvPr/>
        </p:nvSpPr>
        <p:spPr>
          <a:xfrm>
            <a:off x="2009854" y="2913975"/>
            <a:ext cx="834900" cy="4695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200"/>
              </a:spcAft>
              <a:buNone/>
            </a:pPr>
            <a:r>
              <a:rPr lang="en" sz="2400">
                <a:solidFill>
                  <a:schemeClr val="lt2"/>
                </a:solidFill>
                <a:latin typeface="Literata Medium"/>
                <a:ea typeface="Literata Medium"/>
                <a:cs typeface="Literata Medium"/>
                <a:sym typeface="Literata Medium"/>
              </a:rPr>
              <a:t>20</a:t>
            </a:r>
            <a:r>
              <a:rPr lang="en" sz="2200">
                <a:solidFill>
                  <a:schemeClr val="lt2"/>
                </a:solidFill>
                <a:latin typeface="Literata Medium"/>
                <a:ea typeface="Literata Medium"/>
                <a:cs typeface="Literata Medium"/>
                <a:sym typeface="Literata Medium"/>
              </a:rPr>
              <a:t>%</a:t>
            </a:r>
            <a:endParaRPr sz="2200"/>
          </a:p>
        </p:txBody>
      </p:sp>
      <p:pic>
        <p:nvPicPr>
          <p:cNvPr id="945" name="Google Shape;945;p152"/>
          <p:cNvPicPr preferRelativeResize="0"/>
          <p:nvPr/>
        </p:nvPicPr>
        <p:blipFill rotWithShape="1">
          <a:blip r:embed="rId6">
            <a:alphaModFix/>
          </a:blip>
          <a:srcRect t="26042" b="35182"/>
          <a:stretch/>
        </p:blipFill>
        <p:spPr>
          <a:xfrm>
            <a:off x="6475228" y="3451517"/>
            <a:ext cx="1781970" cy="690976"/>
          </a:xfrm>
          <a:prstGeom prst="rect">
            <a:avLst/>
          </a:prstGeom>
          <a:noFill/>
          <a:ln>
            <a:noFill/>
          </a:ln>
        </p:spPr>
      </p:pic>
      <p:sp>
        <p:nvSpPr>
          <p:cNvPr id="946" name="Google Shape;946;p152"/>
          <p:cNvSpPr txBox="1">
            <a:spLocks noGrp="1"/>
          </p:cNvSpPr>
          <p:nvPr>
            <p:ph type="title"/>
          </p:nvPr>
        </p:nvSpPr>
        <p:spPr>
          <a:xfrm>
            <a:off x="228600" y="228600"/>
            <a:ext cx="8620200" cy="5226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a:t>Aledade ACOs perform well across all lines of business, with greatest history and largest share of lives in MSSP</a:t>
            </a:r>
            <a:r>
              <a:rPr lang="en" baseline="30000"/>
              <a:t>1</a:t>
            </a:r>
            <a:endParaRPr baseline="30000"/>
          </a:p>
        </p:txBody>
      </p:sp>
      <p:pic>
        <p:nvPicPr>
          <p:cNvPr id="947" name="Google Shape;947;p152" title="Points scored"/>
          <p:cNvPicPr preferRelativeResize="0"/>
          <p:nvPr/>
        </p:nvPicPr>
        <p:blipFill rotWithShape="1">
          <a:blip r:embed="rId7">
            <a:alphaModFix/>
          </a:blip>
          <a:srcRect l="20090" t="19678" r="15705" b="9077"/>
          <a:stretch/>
        </p:blipFill>
        <p:spPr>
          <a:xfrm>
            <a:off x="3763172" y="2615569"/>
            <a:ext cx="1766400" cy="1211962"/>
          </a:xfrm>
          <a:prstGeom prst="rect">
            <a:avLst/>
          </a:prstGeom>
          <a:noFill/>
          <a:ln>
            <a:noFill/>
          </a:ln>
        </p:spPr>
      </p:pic>
      <p:sp>
        <p:nvSpPr>
          <p:cNvPr id="948" name="Google Shape;948;p152"/>
          <p:cNvSpPr txBox="1"/>
          <p:nvPr/>
        </p:nvSpPr>
        <p:spPr>
          <a:xfrm>
            <a:off x="4790203" y="3217439"/>
            <a:ext cx="766500" cy="3381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200"/>
              </a:spcAft>
              <a:buNone/>
            </a:pPr>
            <a:r>
              <a:rPr lang="en" sz="2000">
                <a:solidFill>
                  <a:schemeClr val="lt2"/>
                </a:solidFill>
                <a:latin typeface="Literata Medium"/>
                <a:ea typeface="Literata Medium"/>
                <a:cs typeface="Literata Medium"/>
                <a:sym typeface="Literata Medium"/>
              </a:rPr>
              <a:t>$359</a:t>
            </a:r>
            <a:endParaRPr sz="2000"/>
          </a:p>
        </p:txBody>
      </p:sp>
      <p:sp>
        <p:nvSpPr>
          <p:cNvPr id="949" name="Google Shape;949;p152"/>
          <p:cNvSpPr txBox="1"/>
          <p:nvPr/>
        </p:nvSpPr>
        <p:spPr>
          <a:xfrm>
            <a:off x="3731513" y="2677435"/>
            <a:ext cx="766500" cy="3381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200"/>
              </a:spcAft>
              <a:buNone/>
            </a:pPr>
            <a:r>
              <a:rPr lang="en" sz="2000">
                <a:solidFill>
                  <a:schemeClr val="lt1"/>
                </a:solidFill>
                <a:latin typeface="Literata Medium"/>
                <a:ea typeface="Literata Medium"/>
                <a:cs typeface="Literata Medium"/>
                <a:sym typeface="Literata Medium"/>
              </a:rPr>
              <a:t>$665</a:t>
            </a:r>
            <a:endParaRPr sz="2000">
              <a:solidFill>
                <a:schemeClr val="lt1"/>
              </a:solidFill>
            </a:endParaRPr>
          </a:p>
        </p:txBody>
      </p:sp>
      <p:sp>
        <p:nvSpPr>
          <p:cNvPr id="950" name="Google Shape;950;p152"/>
          <p:cNvSpPr txBox="1"/>
          <p:nvPr/>
        </p:nvSpPr>
        <p:spPr>
          <a:xfrm>
            <a:off x="3595706" y="3827531"/>
            <a:ext cx="999900" cy="3849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1200">
                <a:solidFill>
                  <a:schemeClr val="dk1"/>
                </a:solidFill>
                <a:latin typeface="IBM Plex Sans"/>
                <a:ea typeface="IBM Plex Sans"/>
                <a:cs typeface="IBM Plex Sans"/>
                <a:sym typeface="IBM Plex Sans"/>
              </a:rPr>
              <a:t>Aledade </a:t>
            </a:r>
            <a:br>
              <a:rPr lang="en" sz="1200">
                <a:solidFill>
                  <a:schemeClr val="dk1"/>
                </a:solidFill>
                <a:latin typeface="IBM Plex Sans"/>
                <a:ea typeface="IBM Plex Sans"/>
                <a:cs typeface="IBM Plex Sans"/>
                <a:sym typeface="IBM Plex Sans"/>
              </a:rPr>
            </a:br>
            <a:r>
              <a:rPr lang="en" sz="1200">
                <a:solidFill>
                  <a:schemeClr val="dk1"/>
                </a:solidFill>
                <a:latin typeface="IBM Plex Sans"/>
                <a:ea typeface="IBM Plex Sans"/>
                <a:cs typeface="IBM Plex Sans"/>
                <a:sym typeface="IBM Plex Sans"/>
              </a:rPr>
              <a:t>ACOs</a:t>
            </a:r>
            <a:endParaRPr sz="1200">
              <a:solidFill>
                <a:schemeClr val="dk1"/>
              </a:solidFill>
              <a:latin typeface="IBM Plex Sans"/>
              <a:ea typeface="IBM Plex Sans"/>
              <a:cs typeface="IBM Plex Sans"/>
              <a:sym typeface="IBM Plex Sans"/>
            </a:endParaRPr>
          </a:p>
        </p:txBody>
      </p:sp>
      <p:sp>
        <p:nvSpPr>
          <p:cNvPr id="951" name="Google Shape;951;p152"/>
          <p:cNvSpPr txBox="1"/>
          <p:nvPr/>
        </p:nvSpPr>
        <p:spPr>
          <a:xfrm>
            <a:off x="4650281" y="3827531"/>
            <a:ext cx="1044000" cy="3849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1200">
                <a:solidFill>
                  <a:schemeClr val="dk1"/>
                </a:solidFill>
                <a:latin typeface="IBM Plex Sans"/>
                <a:ea typeface="IBM Plex Sans"/>
                <a:cs typeface="IBM Plex Sans"/>
                <a:sym typeface="IBM Plex Sans"/>
              </a:rPr>
              <a:t>Non-Aledade </a:t>
            </a:r>
            <a:br>
              <a:rPr lang="en" sz="1200">
                <a:solidFill>
                  <a:schemeClr val="dk1"/>
                </a:solidFill>
                <a:latin typeface="IBM Plex Sans"/>
                <a:ea typeface="IBM Plex Sans"/>
                <a:cs typeface="IBM Plex Sans"/>
                <a:sym typeface="IBM Plex Sans"/>
              </a:rPr>
            </a:br>
            <a:r>
              <a:rPr lang="en" sz="1200">
                <a:solidFill>
                  <a:schemeClr val="dk1"/>
                </a:solidFill>
                <a:latin typeface="IBM Plex Sans"/>
                <a:ea typeface="IBM Plex Sans"/>
                <a:cs typeface="IBM Plex Sans"/>
                <a:sym typeface="IBM Plex Sans"/>
              </a:rPr>
              <a:t>ACOs</a:t>
            </a:r>
            <a:endParaRPr sz="1200">
              <a:solidFill>
                <a:schemeClr val="dk1"/>
              </a:solidFill>
              <a:latin typeface="IBM Plex Sans"/>
              <a:ea typeface="IBM Plex Sans"/>
              <a:cs typeface="IBM Plex Sans"/>
              <a:sym typeface="IBM Plex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136"/>
          <p:cNvSpPr txBox="1">
            <a:spLocks noGrp="1"/>
          </p:cNvSpPr>
          <p:nvPr>
            <p:ph type="title"/>
          </p:nvPr>
        </p:nvSpPr>
        <p:spPr>
          <a:xfrm>
            <a:off x="228600" y="228600"/>
            <a:ext cx="8620200" cy="2721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a:t>My Population Health, Value Based Care Journey</a:t>
            </a:r>
            <a:endParaRPr/>
          </a:p>
        </p:txBody>
      </p:sp>
      <p:sp>
        <p:nvSpPr>
          <p:cNvPr id="710" name="Google Shape;710;p136"/>
          <p:cNvSpPr/>
          <p:nvPr/>
        </p:nvSpPr>
        <p:spPr>
          <a:xfrm>
            <a:off x="-3450" y="1077600"/>
            <a:ext cx="9150900" cy="3094500"/>
          </a:xfrm>
          <a:prstGeom prst="rect">
            <a:avLst/>
          </a:prstGeom>
          <a:solidFill>
            <a:srgbClr val="ECF3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11" name="Google Shape;711;p136"/>
          <p:cNvCxnSpPr/>
          <p:nvPr/>
        </p:nvCxnSpPr>
        <p:spPr>
          <a:xfrm>
            <a:off x="1590856" y="1792387"/>
            <a:ext cx="810600" cy="0"/>
          </a:xfrm>
          <a:prstGeom prst="straightConnector1">
            <a:avLst/>
          </a:prstGeom>
          <a:noFill/>
          <a:ln w="19050" cap="flat" cmpd="sng">
            <a:solidFill>
              <a:srgbClr val="FF6900"/>
            </a:solidFill>
            <a:prstDash val="lgDash"/>
            <a:miter lim="800000"/>
            <a:headEnd type="none" w="sm" len="sm"/>
            <a:tailEnd type="triangle" w="med" len="med"/>
          </a:ln>
        </p:spPr>
      </p:cxnSp>
      <p:cxnSp>
        <p:nvCxnSpPr>
          <p:cNvPr id="712" name="Google Shape;712;p136"/>
          <p:cNvCxnSpPr/>
          <p:nvPr/>
        </p:nvCxnSpPr>
        <p:spPr>
          <a:xfrm>
            <a:off x="3310368" y="1792387"/>
            <a:ext cx="810600" cy="0"/>
          </a:xfrm>
          <a:prstGeom prst="straightConnector1">
            <a:avLst/>
          </a:prstGeom>
          <a:noFill/>
          <a:ln w="19050" cap="flat" cmpd="sng">
            <a:solidFill>
              <a:srgbClr val="FF6900"/>
            </a:solidFill>
            <a:prstDash val="lgDash"/>
            <a:miter lim="800000"/>
            <a:headEnd type="none" w="sm" len="sm"/>
            <a:tailEnd type="triangle" w="med" len="med"/>
          </a:ln>
        </p:spPr>
      </p:cxnSp>
      <p:cxnSp>
        <p:nvCxnSpPr>
          <p:cNvPr id="713" name="Google Shape;713;p136"/>
          <p:cNvCxnSpPr/>
          <p:nvPr/>
        </p:nvCxnSpPr>
        <p:spPr>
          <a:xfrm>
            <a:off x="5029880" y="1792387"/>
            <a:ext cx="810600" cy="0"/>
          </a:xfrm>
          <a:prstGeom prst="straightConnector1">
            <a:avLst/>
          </a:prstGeom>
          <a:noFill/>
          <a:ln w="19050" cap="flat" cmpd="sng">
            <a:solidFill>
              <a:srgbClr val="FF6900"/>
            </a:solidFill>
            <a:prstDash val="lgDash"/>
            <a:miter lim="800000"/>
            <a:headEnd type="none" w="sm" len="sm"/>
            <a:tailEnd type="triangle" w="med" len="med"/>
          </a:ln>
        </p:spPr>
      </p:cxnSp>
      <p:cxnSp>
        <p:nvCxnSpPr>
          <p:cNvPr id="714" name="Google Shape;714;p136"/>
          <p:cNvCxnSpPr/>
          <p:nvPr/>
        </p:nvCxnSpPr>
        <p:spPr>
          <a:xfrm>
            <a:off x="6749392" y="1792387"/>
            <a:ext cx="810600" cy="0"/>
          </a:xfrm>
          <a:prstGeom prst="straightConnector1">
            <a:avLst/>
          </a:prstGeom>
          <a:noFill/>
          <a:ln w="19050" cap="flat" cmpd="sng">
            <a:solidFill>
              <a:srgbClr val="FF6900"/>
            </a:solidFill>
            <a:prstDash val="lgDash"/>
            <a:miter lim="800000"/>
            <a:headEnd type="none" w="sm" len="sm"/>
            <a:tailEnd type="triangle" w="med" len="med"/>
          </a:ln>
        </p:spPr>
      </p:cxnSp>
      <p:sp>
        <p:nvSpPr>
          <p:cNvPr id="715" name="Google Shape;715;p136"/>
          <p:cNvSpPr txBox="1"/>
          <p:nvPr/>
        </p:nvSpPr>
        <p:spPr>
          <a:xfrm>
            <a:off x="363750" y="2167050"/>
            <a:ext cx="1545300" cy="1520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800"/>
              </a:spcBef>
              <a:spcAft>
                <a:spcPts val="0"/>
              </a:spcAft>
              <a:buClr>
                <a:srgbClr val="000000"/>
              </a:buClr>
              <a:buSzPts val="1800"/>
              <a:buFont typeface="Arial"/>
              <a:buNone/>
            </a:pPr>
            <a:r>
              <a:rPr lang="en" sz="1500" b="1">
                <a:latin typeface="IBM Plex Sans"/>
                <a:ea typeface="IBM Plex Sans"/>
                <a:cs typeface="IBM Plex Sans"/>
                <a:sym typeface="IBM Plex Sans"/>
              </a:rPr>
              <a:t>2007-2008</a:t>
            </a:r>
            <a:endParaRPr sz="1500" b="1">
              <a:latin typeface="IBM Plex Sans"/>
              <a:ea typeface="IBM Plex Sans"/>
              <a:cs typeface="IBM Plex Sans"/>
              <a:sym typeface="IBM Plex Sans"/>
            </a:endParaRPr>
          </a:p>
          <a:p>
            <a:pPr marL="0" marR="0" lvl="0" indent="0" algn="ctr" rtl="0">
              <a:lnSpc>
                <a:spcPct val="115000"/>
              </a:lnSpc>
              <a:spcBef>
                <a:spcPts val="800"/>
              </a:spcBef>
              <a:spcAft>
                <a:spcPts val="0"/>
              </a:spcAft>
              <a:buClr>
                <a:srgbClr val="000000"/>
              </a:buClr>
              <a:buSzPts val="1800"/>
              <a:buFont typeface="Arial"/>
              <a:buNone/>
            </a:pPr>
            <a:r>
              <a:rPr lang="en" sz="1500">
                <a:latin typeface="IBM Plex Sans"/>
                <a:ea typeface="IBM Plex Sans"/>
                <a:cs typeface="IBM Plex Sans"/>
                <a:sym typeface="IBM Plex Sans"/>
              </a:rPr>
              <a:t>PCMH</a:t>
            </a:r>
            <a:endParaRPr sz="1500">
              <a:latin typeface="IBM Plex Sans"/>
              <a:ea typeface="IBM Plex Sans"/>
              <a:cs typeface="IBM Plex Sans"/>
              <a:sym typeface="IBM Plex Sans"/>
            </a:endParaRPr>
          </a:p>
          <a:p>
            <a:pPr marL="0" marR="0" lvl="0" indent="0" algn="ctr" rtl="0">
              <a:lnSpc>
                <a:spcPct val="115000"/>
              </a:lnSpc>
              <a:spcBef>
                <a:spcPts val="800"/>
              </a:spcBef>
              <a:spcAft>
                <a:spcPts val="0"/>
              </a:spcAft>
              <a:buClr>
                <a:srgbClr val="000000"/>
              </a:buClr>
              <a:buSzPts val="1800"/>
              <a:buFont typeface="Arial"/>
              <a:buNone/>
            </a:pPr>
            <a:endParaRPr sz="1500">
              <a:latin typeface="IBM Plex Sans"/>
              <a:ea typeface="IBM Plex Sans"/>
              <a:cs typeface="IBM Plex Sans"/>
              <a:sym typeface="IBM Plex Sans"/>
            </a:endParaRPr>
          </a:p>
          <a:p>
            <a:pPr marL="0" marR="0" lvl="0" indent="0" algn="ctr" rtl="0">
              <a:lnSpc>
                <a:spcPct val="115000"/>
              </a:lnSpc>
              <a:spcBef>
                <a:spcPts val="800"/>
              </a:spcBef>
              <a:spcAft>
                <a:spcPts val="0"/>
              </a:spcAft>
              <a:buClr>
                <a:srgbClr val="000000"/>
              </a:buClr>
              <a:buSzPts val="1800"/>
              <a:buFont typeface="Arial"/>
              <a:buNone/>
            </a:pPr>
            <a:endParaRPr sz="1500">
              <a:latin typeface="IBM Plex Sans"/>
              <a:ea typeface="IBM Plex Sans"/>
              <a:cs typeface="IBM Plex Sans"/>
              <a:sym typeface="IBM Plex Sans"/>
            </a:endParaRPr>
          </a:p>
        </p:txBody>
      </p:sp>
      <p:sp>
        <p:nvSpPr>
          <p:cNvPr id="716" name="Google Shape;716;p136"/>
          <p:cNvSpPr/>
          <p:nvPr/>
        </p:nvSpPr>
        <p:spPr>
          <a:xfrm>
            <a:off x="835950" y="1491968"/>
            <a:ext cx="600900" cy="600900"/>
          </a:xfrm>
          <a:prstGeom prst="ellipse">
            <a:avLst/>
          </a:prstGeom>
          <a:solidFill>
            <a:srgbClr val="45B3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717" name="Google Shape;717;p136"/>
          <p:cNvSpPr txBox="1"/>
          <p:nvPr/>
        </p:nvSpPr>
        <p:spPr>
          <a:xfrm>
            <a:off x="597724" y="1492150"/>
            <a:ext cx="9930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800"/>
              </a:spcBef>
              <a:spcAft>
                <a:spcPts val="0"/>
              </a:spcAft>
              <a:buClr>
                <a:srgbClr val="000000"/>
              </a:buClr>
              <a:buSzPts val="2700"/>
              <a:buFont typeface="Arial"/>
              <a:buNone/>
            </a:pPr>
            <a:r>
              <a:rPr lang="en" sz="2700" i="0" u="none" strike="noStrike" cap="none">
                <a:solidFill>
                  <a:srgbClr val="FFFFFF"/>
                </a:solidFill>
                <a:latin typeface="Literata"/>
                <a:ea typeface="Literata"/>
                <a:cs typeface="Literata"/>
                <a:sym typeface="Literata"/>
              </a:rPr>
              <a:t>1</a:t>
            </a:r>
            <a:endParaRPr sz="2700" i="0" u="none" strike="noStrike" cap="none">
              <a:solidFill>
                <a:srgbClr val="FFFFFF"/>
              </a:solidFill>
              <a:latin typeface="Literata"/>
              <a:ea typeface="Literata"/>
              <a:cs typeface="Literata"/>
              <a:sym typeface="Literata"/>
            </a:endParaRPr>
          </a:p>
        </p:txBody>
      </p:sp>
      <p:sp>
        <p:nvSpPr>
          <p:cNvPr id="718" name="Google Shape;718;p136"/>
          <p:cNvSpPr/>
          <p:nvPr/>
        </p:nvSpPr>
        <p:spPr>
          <a:xfrm>
            <a:off x="2555462" y="1491968"/>
            <a:ext cx="600900" cy="600900"/>
          </a:xfrm>
          <a:prstGeom prst="ellipse">
            <a:avLst/>
          </a:prstGeom>
          <a:solidFill>
            <a:srgbClr val="009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719" name="Google Shape;719;p136"/>
          <p:cNvSpPr txBox="1"/>
          <p:nvPr/>
        </p:nvSpPr>
        <p:spPr>
          <a:xfrm>
            <a:off x="2583836" y="1492156"/>
            <a:ext cx="5439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800"/>
              </a:spcBef>
              <a:spcAft>
                <a:spcPts val="0"/>
              </a:spcAft>
              <a:buClr>
                <a:srgbClr val="000000"/>
              </a:buClr>
              <a:buSzPts val="2700"/>
              <a:buFont typeface="Arial"/>
              <a:buNone/>
            </a:pPr>
            <a:r>
              <a:rPr lang="en" sz="2700" i="0" u="none" strike="noStrike" cap="none">
                <a:solidFill>
                  <a:srgbClr val="FFFFFF"/>
                </a:solidFill>
                <a:latin typeface="Literata"/>
                <a:ea typeface="Literata"/>
                <a:cs typeface="Literata"/>
                <a:sym typeface="Literata"/>
              </a:rPr>
              <a:t>2</a:t>
            </a:r>
            <a:endParaRPr sz="2700" i="0" u="none" strike="noStrike" cap="none">
              <a:solidFill>
                <a:srgbClr val="FFFFFF"/>
              </a:solidFill>
              <a:latin typeface="Literata"/>
              <a:ea typeface="Literata"/>
              <a:cs typeface="Literata"/>
              <a:sym typeface="Literata"/>
            </a:endParaRPr>
          </a:p>
        </p:txBody>
      </p:sp>
      <p:sp>
        <p:nvSpPr>
          <p:cNvPr id="720" name="Google Shape;720;p136"/>
          <p:cNvSpPr txBox="1"/>
          <p:nvPr/>
        </p:nvSpPr>
        <p:spPr>
          <a:xfrm>
            <a:off x="2083250" y="2247200"/>
            <a:ext cx="1545300" cy="7836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800"/>
              </a:spcBef>
              <a:spcAft>
                <a:spcPts val="0"/>
              </a:spcAft>
              <a:buClr>
                <a:srgbClr val="000000"/>
              </a:buClr>
              <a:buSzPts val="1800"/>
              <a:buFont typeface="Arial"/>
              <a:buNone/>
            </a:pPr>
            <a:r>
              <a:rPr lang="en" sz="1500" b="1">
                <a:latin typeface="IBM Plex Sans"/>
                <a:ea typeface="IBM Plex Sans"/>
                <a:cs typeface="IBM Plex Sans"/>
                <a:sym typeface="IBM Plex Sans"/>
              </a:rPr>
              <a:t>2011</a:t>
            </a:r>
            <a:endParaRPr sz="1500" b="1">
              <a:latin typeface="IBM Plex Sans"/>
              <a:ea typeface="IBM Plex Sans"/>
              <a:cs typeface="IBM Plex Sans"/>
              <a:sym typeface="IBM Plex Sans"/>
            </a:endParaRPr>
          </a:p>
          <a:p>
            <a:pPr marL="0" marR="0" lvl="0" indent="0" algn="ctr" rtl="0">
              <a:lnSpc>
                <a:spcPct val="115000"/>
              </a:lnSpc>
              <a:spcBef>
                <a:spcPts val="800"/>
              </a:spcBef>
              <a:spcAft>
                <a:spcPts val="0"/>
              </a:spcAft>
              <a:buClr>
                <a:srgbClr val="000000"/>
              </a:buClr>
              <a:buSzPts val="1800"/>
              <a:buFont typeface="Arial"/>
              <a:buNone/>
            </a:pPr>
            <a:r>
              <a:rPr lang="en" sz="1500">
                <a:latin typeface="IBM Plex Sans"/>
                <a:ea typeface="IBM Plex Sans"/>
                <a:cs typeface="IBM Plex Sans"/>
                <a:sym typeface="IBM Plex Sans"/>
              </a:rPr>
              <a:t>Meaningful Use</a:t>
            </a:r>
            <a:endParaRPr sz="1500">
              <a:latin typeface="IBM Plex Sans"/>
              <a:ea typeface="IBM Plex Sans"/>
              <a:cs typeface="IBM Plex Sans"/>
              <a:sym typeface="IBM Plex Sans"/>
            </a:endParaRPr>
          </a:p>
        </p:txBody>
      </p:sp>
      <p:sp>
        <p:nvSpPr>
          <p:cNvPr id="721" name="Google Shape;721;p136"/>
          <p:cNvSpPr/>
          <p:nvPr/>
        </p:nvSpPr>
        <p:spPr>
          <a:xfrm>
            <a:off x="7714023" y="1491837"/>
            <a:ext cx="600900" cy="600900"/>
          </a:xfrm>
          <a:prstGeom prst="ellipse">
            <a:avLst/>
          </a:prstGeom>
          <a:solidFill>
            <a:srgbClr val="0050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722" name="Google Shape;722;p136"/>
          <p:cNvSpPr txBox="1"/>
          <p:nvPr/>
        </p:nvSpPr>
        <p:spPr>
          <a:xfrm>
            <a:off x="7742543" y="1492125"/>
            <a:ext cx="5439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800"/>
              </a:spcBef>
              <a:spcAft>
                <a:spcPts val="0"/>
              </a:spcAft>
              <a:buClr>
                <a:srgbClr val="000000"/>
              </a:buClr>
              <a:buSzPts val="2700"/>
              <a:buFont typeface="Arial"/>
              <a:buNone/>
            </a:pPr>
            <a:r>
              <a:rPr lang="en" sz="2700" i="0" u="none" strike="noStrike" cap="none">
                <a:solidFill>
                  <a:srgbClr val="FFFFFF"/>
                </a:solidFill>
                <a:latin typeface="Literata"/>
                <a:ea typeface="Literata"/>
                <a:cs typeface="Literata"/>
                <a:sym typeface="Literata"/>
              </a:rPr>
              <a:t>5</a:t>
            </a:r>
            <a:endParaRPr sz="2700" i="0" u="none" strike="noStrike" cap="none">
              <a:solidFill>
                <a:srgbClr val="FFFFFF"/>
              </a:solidFill>
              <a:latin typeface="Literata"/>
              <a:ea typeface="Literata"/>
              <a:cs typeface="Literata"/>
              <a:sym typeface="Literata"/>
            </a:endParaRPr>
          </a:p>
        </p:txBody>
      </p:sp>
      <p:sp>
        <p:nvSpPr>
          <p:cNvPr id="723" name="Google Shape;723;p136"/>
          <p:cNvSpPr txBox="1"/>
          <p:nvPr/>
        </p:nvSpPr>
        <p:spPr>
          <a:xfrm>
            <a:off x="7241800" y="2167050"/>
            <a:ext cx="1545300" cy="415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800"/>
              </a:spcBef>
              <a:spcAft>
                <a:spcPts val="0"/>
              </a:spcAft>
              <a:buClr>
                <a:srgbClr val="000000"/>
              </a:buClr>
              <a:buSzPts val="1800"/>
              <a:buFont typeface="Arial"/>
              <a:buNone/>
            </a:pPr>
            <a:r>
              <a:rPr lang="en" sz="1500" b="1">
                <a:latin typeface="IBM Plex Sans"/>
                <a:ea typeface="IBM Plex Sans"/>
                <a:cs typeface="IBM Plex Sans"/>
                <a:sym typeface="IBM Plex Sans"/>
              </a:rPr>
              <a:t>2020</a:t>
            </a:r>
            <a:endParaRPr sz="1500" b="1">
              <a:latin typeface="IBM Plex Sans"/>
              <a:ea typeface="IBM Plex Sans"/>
              <a:cs typeface="IBM Plex Sans"/>
              <a:sym typeface="IBM Plex Sans"/>
            </a:endParaRPr>
          </a:p>
        </p:txBody>
      </p:sp>
      <p:sp>
        <p:nvSpPr>
          <p:cNvPr id="724" name="Google Shape;724;p136"/>
          <p:cNvSpPr/>
          <p:nvPr/>
        </p:nvSpPr>
        <p:spPr>
          <a:xfrm>
            <a:off x="4274974" y="1491968"/>
            <a:ext cx="600900" cy="600900"/>
          </a:xfrm>
          <a:prstGeom prst="ellipse">
            <a:avLst/>
          </a:prstGeom>
          <a:solidFill>
            <a:srgbClr val="0082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725" name="Google Shape;725;p136"/>
          <p:cNvSpPr txBox="1"/>
          <p:nvPr/>
        </p:nvSpPr>
        <p:spPr>
          <a:xfrm>
            <a:off x="4304131" y="1492156"/>
            <a:ext cx="5439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800"/>
              </a:spcBef>
              <a:spcAft>
                <a:spcPts val="0"/>
              </a:spcAft>
              <a:buClr>
                <a:srgbClr val="000000"/>
              </a:buClr>
              <a:buSzPts val="2700"/>
              <a:buFont typeface="Arial"/>
              <a:buNone/>
            </a:pPr>
            <a:r>
              <a:rPr lang="en" sz="2700" i="0" u="none" strike="noStrike" cap="none">
                <a:solidFill>
                  <a:srgbClr val="FFFFFF"/>
                </a:solidFill>
                <a:latin typeface="Literata"/>
                <a:ea typeface="Literata"/>
                <a:cs typeface="Literata"/>
                <a:sym typeface="Literata"/>
              </a:rPr>
              <a:t>3</a:t>
            </a:r>
            <a:endParaRPr sz="2700" i="0" u="none" strike="noStrike" cap="none">
              <a:solidFill>
                <a:srgbClr val="FFFFFF"/>
              </a:solidFill>
              <a:latin typeface="Literata"/>
              <a:ea typeface="Literata"/>
              <a:cs typeface="Literata"/>
              <a:sym typeface="Literata"/>
            </a:endParaRPr>
          </a:p>
        </p:txBody>
      </p:sp>
      <p:sp>
        <p:nvSpPr>
          <p:cNvPr id="726" name="Google Shape;726;p136"/>
          <p:cNvSpPr txBox="1"/>
          <p:nvPr/>
        </p:nvSpPr>
        <p:spPr>
          <a:xfrm>
            <a:off x="3802775" y="2167050"/>
            <a:ext cx="1545300" cy="115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800"/>
              </a:spcBef>
              <a:spcAft>
                <a:spcPts val="0"/>
              </a:spcAft>
              <a:buClr>
                <a:srgbClr val="000000"/>
              </a:buClr>
              <a:buSzPts val="1800"/>
              <a:buFont typeface="Arial"/>
              <a:buNone/>
            </a:pPr>
            <a:r>
              <a:rPr lang="en" sz="1500" b="1">
                <a:latin typeface="IBM Plex Sans"/>
                <a:ea typeface="IBM Plex Sans"/>
                <a:cs typeface="IBM Plex Sans"/>
                <a:sym typeface="IBM Plex Sans"/>
              </a:rPr>
              <a:t>2012 </a:t>
            </a:r>
            <a:endParaRPr sz="1500" b="1">
              <a:latin typeface="IBM Plex Sans"/>
              <a:ea typeface="IBM Plex Sans"/>
              <a:cs typeface="IBM Plex Sans"/>
              <a:sym typeface="IBM Plex Sans"/>
            </a:endParaRPr>
          </a:p>
          <a:p>
            <a:pPr marL="0" marR="0" lvl="0" indent="0" algn="ctr" rtl="0">
              <a:lnSpc>
                <a:spcPct val="115000"/>
              </a:lnSpc>
              <a:spcBef>
                <a:spcPts val="800"/>
              </a:spcBef>
              <a:spcAft>
                <a:spcPts val="0"/>
              </a:spcAft>
              <a:buClr>
                <a:srgbClr val="000000"/>
              </a:buClr>
              <a:buSzPts val="1800"/>
              <a:buFont typeface="Arial"/>
              <a:buNone/>
            </a:pPr>
            <a:r>
              <a:rPr lang="en" sz="1500">
                <a:latin typeface="IBM Plex Sans"/>
                <a:ea typeface="IBM Plex Sans"/>
                <a:cs typeface="IBM Plex Sans"/>
                <a:sym typeface="IBM Plex Sans"/>
              </a:rPr>
              <a:t>CPC</a:t>
            </a:r>
            <a:endParaRPr sz="1500">
              <a:latin typeface="IBM Plex Sans"/>
              <a:ea typeface="IBM Plex Sans"/>
              <a:cs typeface="IBM Plex Sans"/>
              <a:sym typeface="IBM Plex Sans"/>
            </a:endParaRPr>
          </a:p>
          <a:p>
            <a:pPr marL="0" marR="0" lvl="0" indent="0" algn="ctr" rtl="0">
              <a:lnSpc>
                <a:spcPct val="115000"/>
              </a:lnSpc>
              <a:spcBef>
                <a:spcPts val="800"/>
              </a:spcBef>
              <a:spcAft>
                <a:spcPts val="0"/>
              </a:spcAft>
              <a:buClr>
                <a:srgbClr val="000000"/>
              </a:buClr>
              <a:buSzPts val="1800"/>
              <a:buFont typeface="Arial"/>
              <a:buNone/>
            </a:pPr>
            <a:r>
              <a:rPr lang="en" sz="1500">
                <a:latin typeface="IBM Plex Sans"/>
                <a:ea typeface="IBM Plex Sans"/>
                <a:cs typeface="IBM Plex Sans"/>
                <a:sym typeface="IBM Plex Sans"/>
              </a:rPr>
              <a:t>(CMMI)</a:t>
            </a:r>
            <a:endParaRPr sz="1500">
              <a:latin typeface="IBM Plex Sans"/>
              <a:ea typeface="IBM Plex Sans"/>
              <a:cs typeface="IBM Plex Sans"/>
              <a:sym typeface="IBM Plex Sans"/>
            </a:endParaRPr>
          </a:p>
        </p:txBody>
      </p:sp>
      <p:sp>
        <p:nvSpPr>
          <p:cNvPr id="727" name="Google Shape;727;p136"/>
          <p:cNvSpPr/>
          <p:nvPr/>
        </p:nvSpPr>
        <p:spPr>
          <a:xfrm>
            <a:off x="5994486" y="1491937"/>
            <a:ext cx="600900" cy="600900"/>
          </a:xfrm>
          <a:prstGeom prst="ellipse">
            <a:avLst/>
          </a:prstGeom>
          <a:solidFill>
            <a:srgbClr val="00697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728" name="Google Shape;728;p136"/>
          <p:cNvSpPr txBox="1"/>
          <p:nvPr/>
        </p:nvSpPr>
        <p:spPr>
          <a:xfrm>
            <a:off x="6022956" y="1492125"/>
            <a:ext cx="5439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800"/>
              </a:spcBef>
              <a:spcAft>
                <a:spcPts val="0"/>
              </a:spcAft>
              <a:buClr>
                <a:srgbClr val="000000"/>
              </a:buClr>
              <a:buSzPts val="2700"/>
              <a:buFont typeface="Arial"/>
              <a:buNone/>
            </a:pPr>
            <a:r>
              <a:rPr lang="en" sz="2700" i="0" u="none" strike="noStrike" cap="none">
                <a:solidFill>
                  <a:srgbClr val="FFFFFF"/>
                </a:solidFill>
                <a:latin typeface="Literata"/>
                <a:ea typeface="Literata"/>
                <a:cs typeface="Literata"/>
                <a:sym typeface="Literata"/>
              </a:rPr>
              <a:t>4</a:t>
            </a:r>
            <a:endParaRPr sz="2700" i="0" u="none" strike="noStrike" cap="none">
              <a:solidFill>
                <a:srgbClr val="FFFFFF"/>
              </a:solidFill>
              <a:latin typeface="Literata"/>
              <a:ea typeface="Literata"/>
              <a:cs typeface="Literata"/>
              <a:sym typeface="Literata"/>
            </a:endParaRPr>
          </a:p>
        </p:txBody>
      </p:sp>
      <p:sp>
        <p:nvSpPr>
          <p:cNvPr id="729" name="Google Shape;729;p136"/>
          <p:cNvSpPr txBox="1"/>
          <p:nvPr/>
        </p:nvSpPr>
        <p:spPr>
          <a:xfrm>
            <a:off x="5522275" y="2167050"/>
            <a:ext cx="1545300" cy="783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800"/>
              </a:spcBef>
              <a:spcAft>
                <a:spcPts val="0"/>
              </a:spcAft>
              <a:buClr>
                <a:srgbClr val="000000"/>
              </a:buClr>
              <a:buSzPts val="1800"/>
              <a:buFont typeface="Arial"/>
              <a:buNone/>
            </a:pPr>
            <a:r>
              <a:rPr lang="en" sz="1500" b="1">
                <a:latin typeface="IBM Plex Sans"/>
                <a:ea typeface="IBM Plex Sans"/>
                <a:cs typeface="IBM Plex Sans"/>
                <a:sym typeface="IBM Plex Sans"/>
              </a:rPr>
              <a:t>2017</a:t>
            </a:r>
            <a:endParaRPr sz="1500" b="1">
              <a:latin typeface="IBM Plex Sans"/>
              <a:ea typeface="IBM Plex Sans"/>
              <a:cs typeface="IBM Plex Sans"/>
              <a:sym typeface="IBM Plex Sans"/>
            </a:endParaRPr>
          </a:p>
          <a:p>
            <a:pPr marL="0" lvl="0" indent="0" algn="ctr" rtl="0">
              <a:lnSpc>
                <a:spcPct val="115000"/>
              </a:lnSpc>
              <a:spcBef>
                <a:spcPts val="800"/>
              </a:spcBef>
              <a:spcAft>
                <a:spcPts val="0"/>
              </a:spcAft>
              <a:buClr>
                <a:srgbClr val="000000"/>
              </a:buClr>
              <a:buSzPts val="1800"/>
              <a:buFont typeface="Arial"/>
              <a:buNone/>
            </a:pPr>
            <a:r>
              <a:rPr lang="en" sz="1500">
                <a:latin typeface="IBM Plex Sans"/>
                <a:ea typeface="IBM Plex Sans"/>
                <a:cs typeface="IBM Plex Sans"/>
                <a:sym typeface="IBM Plex Sans"/>
              </a:rPr>
              <a:t>CPC+</a:t>
            </a:r>
            <a:endParaRPr sz="1500">
              <a:latin typeface="IBM Plex Sans"/>
              <a:ea typeface="IBM Plex Sans"/>
              <a:cs typeface="IBM Plex Sans"/>
              <a:sym typeface="IBM Plex Sans"/>
            </a:endParaRPr>
          </a:p>
        </p:txBody>
      </p:sp>
      <p:sp>
        <p:nvSpPr>
          <p:cNvPr id="730" name="Google Shape;730;p136"/>
          <p:cNvSpPr txBox="1"/>
          <p:nvPr/>
        </p:nvSpPr>
        <p:spPr>
          <a:xfrm>
            <a:off x="2932325" y="228600"/>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731" name="Google Shape;731;p136"/>
          <p:cNvSpPr/>
          <p:nvPr/>
        </p:nvSpPr>
        <p:spPr>
          <a:xfrm>
            <a:off x="1909050" y="3325325"/>
            <a:ext cx="3613200" cy="45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732" name="Google Shape;732;p136"/>
          <p:cNvSpPr txBox="1"/>
          <p:nvPr/>
        </p:nvSpPr>
        <p:spPr>
          <a:xfrm>
            <a:off x="193200" y="3153325"/>
            <a:ext cx="1886400" cy="17856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800"/>
              </a:spcBef>
              <a:spcAft>
                <a:spcPts val="0"/>
              </a:spcAft>
              <a:buClr>
                <a:srgbClr val="000000"/>
              </a:buClr>
              <a:buSzPts val="1800"/>
              <a:buFont typeface="Arial"/>
              <a:buNone/>
            </a:pPr>
            <a:r>
              <a:rPr lang="en" sz="1500">
                <a:latin typeface="IBM Plex Sans"/>
                <a:ea typeface="IBM Plex Sans"/>
                <a:cs typeface="IBM Plex Sans"/>
                <a:sym typeface="IBM Plex Sans"/>
              </a:rPr>
              <a:t>Early Regional Payer VBC pilots</a:t>
            </a:r>
            <a:endParaRPr sz="1500">
              <a:latin typeface="IBM Plex Sans"/>
              <a:ea typeface="IBM Plex Sans"/>
              <a:cs typeface="IBM Plex Sans"/>
              <a:sym typeface="IBM Plex Sans"/>
            </a:endParaRPr>
          </a:p>
          <a:p>
            <a:pPr marL="0" marR="0" lvl="0" indent="0" algn="ctr" rtl="0">
              <a:lnSpc>
                <a:spcPct val="115000"/>
              </a:lnSpc>
              <a:spcBef>
                <a:spcPts val="800"/>
              </a:spcBef>
              <a:spcAft>
                <a:spcPts val="0"/>
              </a:spcAft>
              <a:buClr>
                <a:srgbClr val="000000"/>
              </a:buClr>
              <a:buSzPts val="1800"/>
              <a:buFont typeface="Arial"/>
              <a:buNone/>
            </a:pPr>
            <a:r>
              <a:rPr lang="en" sz="1500">
                <a:latin typeface="IBM Plex Sans"/>
                <a:ea typeface="IBM Plex Sans"/>
                <a:cs typeface="IBM Plex Sans"/>
                <a:sym typeface="IBM Plex Sans"/>
              </a:rPr>
              <a:t>“Triple aim”</a:t>
            </a:r>
            <a:endParaRPr sz="1500">
              <a:latin typeface="IBM Plex Sans"/>
              <a:ea typeface="IBM Plex Sans"/>
              <a:cs typeface="IBM Plex Sans"/>
              <a:sym typeface="IBM Plex Sans"/>
            </a:endParaRPr>
          </a:p>
          <a:p>
            <a:pPr marL="0" marR="0" lvl="0" indent="0" algn="ctr" rtl="0">
              <a:lnSpc>
                <a:spcPct val="115000"/>
              </a:lnSpc>
              <a:spcBef>
                <a:spcPts val="800"/>
              </a:spcBef>
              <a:spcAft>
                <a:spcPts val="0"/>
              </a:spcAft>
              <a:buClr>
                <a:srgbClr val="000000"/>
              </a:buClr>
              <a:buSzPts val="1800"/>
              <a:buFont typeface="Arial"/>
              <a:buNone/>
            </a:pPr>
            <a:endParaRPr sz="1500">
              <a:latin typeface="IBM Plex Sans"/>
              <a:ea typeface="IBM Plex Sans"/>
              <a:cs typeface="IBM Plex Sans"/>
              <a:sym typeface="IBM Plex Sans"/>
            </a:endParaRPr>
          </a:p>
          <a:p>
            <a:pPr marL="0" marR="0" lvl="0" indent="0" algn="ctr" rtl="0">
              <a:lnSpc>
                <a:spcPct val="115000"/>
              </a:lnSpc>
              <a:spcBef>
                <a:spcPts val="800"/>
              </a:spcBef>
              <a:spcAft>
                <a:spcPts val="0"/>
              </a:spcAft>
              <a:buClr>
                <a:srgbClr val="000000"/>
              </a:buClr>
              <a:buSzPts val="1800"/>
              <a:buFont typeface="Arial"/>
              <a:buNone/>
            </a:pPr>
            <a:endParaRPr sz="1500">
              <a:latin typeface="IBM Plex Sans"/>
              <a:ea typeface="IBM Plex Sans"/>
              <a:cs typeface="IBM Plex Sans"/>
              <a:sym typeface="IBM Plex Sans"/>
            </a:endParaRPr>
          </a:p>
        </p:txBody>
      </p:sp>
      <p:sp>
        <p:nvSpPr>
          <p:cNvPr id="733" name="Google Shape;733;p136"/>
          <p:cNvSpPr txBox="1"/>
          <p:nvPr/>
        </p:nvSpPr>
        <p:spPr>
          <a:xfrm>
            <a:off x="5522275" y="3262550"/>
            <a:ext cx="1545300" cy="10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VBC contract for nearly all payers</a:t>
            </a:r>
            <a:endParaRPr/>
          </a:p>
        </p:txBody>
      </p:sp>
      <p:sp>
        <p:nvSpPr>
          <p:cNvPr id="734" name="Google Shape;734;p136"/>
          <p:cNvSpPr txBox="1"/>
          <p:nvPr/>
        </p:nvSpPr>
        <p:spPr>
          <a:xfrm>
            <a:off x="7313100" y="2588825"/>
            <a:ext cx="1402800" cy="152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VBC payments &amp; Capitation = financial security during COVID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54"/>
          <p:cNvSpPr txBox="1">
            <a:spLocks noGrp="1"/>
          </p:cNvSpPr>
          <p:nvPr>
            <p:ph type="title"/>
          </p:nvPr>
        </p:nvSpPr>
        <p:spPr>
          <a:xfrm>
            <a:off x="228600" y="228600"/>
            <a:ext cx="8620200" cy="2721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a:t>Value Based Care can revitalize Primary Care</a:t>
            </a:r>
            <a:endParaRPr/>
          </a:p>
        </p:txBody>
      </p:sp>
      <p:sp>
        <p:nvSpPr>
          <p:cNvPr id="971" name="Google Shape;971;p154"/>
          <p:cNvSpPr txBox="1">
            <a:spLocks noGrp="1"/>
          </p:cNvSpPr>
          <p:nvPr>
            <p:ph type="body" idx="1"/>
          </p:nvPr>
        </p:nvSpPr>
        <p:spPr>
          <a:xfrm>
            <a:off x="228600" y="1076325"/>
            <a:ext cx="5032800" cy="3357300"/>
          </a:xfrm>
          <a:prstGeom prst="rect">
            <a:avLst/>
          </a:prstGeom>
          <a:ln w="9525" cap="flat" cmpd="sng">
            <a:solidFill>
              <a:schemeClr val="dk1"/>
            </a:solidFill>
            <a:prstDash val="solid"/>
            <a:round/>
            <a:headEnd type="none" w="sm" len="sm"/>
            <a:tailEnd type="none" w="sm" len="sm"/>
          </a:ln>
        </p:spPr>
        <p:txBody>
          <a:bodyPr spcFirstLastPara="1" wrap="square" lIns="0" tIns="91425" rIns="0" bIns="91425" anchor="t" anchorCtr="0">
            <a:noAutofit/>
          </a:bodyPr>
          <a:lstStyle/>
          <a:p>
            <a:pPr marL="0" lvl="0" indent="0" algn="l" rtl="0">
              <a:spcBef>
                <a:spcPts val="0"/>
              </a:spcBef>
              <a:spcAft>
                <a:spcPts val="0"/>
              </a:spcAft>
              <a:buNone/>
            </a:pPr>
            <a:r>
              <a:rPr lang="en" sz="1400"/>
              <a:t>Primary Care Physicians are </a:t>
            </a:r>
            <a:r>
              <a:rPr lang="en" sz="1400" b="1"/>
              <a:t>compensated for their cognitive work </a:t>
            </a:r>
            <a:r>
              <a:rPr lang="en" sz="1400"/>
              <a:t>- improving health outcomes by keeping patients out of the ER and hospital and judicially ordering testing and referrals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t>
            </a:r>
            <a:r>
              <a:rPr lang="en" sz="1400" b="1"/>
              <a:t>Longitudinal relationships</a:t>
            </a:r>
            <a:r>
              <a:rPr lang="en" sz="1400"/>
              <a:t> focused on prevention and control of chronic disease are rewarding professionally and are rewarded financially by these models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t>
            </a:r>
            <a:r>
              <a:rPr lang="en" sz="1400" b="1"/>
              <a:t>Teams </a:t>
            </a:r>
            <a:r>
              <a:rPr lang="en" sz="1400"/>
              <a:t>working at the top of their licenses reduce burnout, improve job satisfaction and result in better patient outcomes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-Focusing  on population health with insights from data and tech result in a </a:t>
            </a:r>
            <a:r>
              <a:rPr lang="en" sz="1400" b="1"/>
              <a:t>healthier society</a:t>
            </a:r>
            <a:r>
              <a:rPr lang="en" sz="1400"/>
              <a:t> </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972" name="Google Shape;972;p154" title="Screenshot 2026-04-28 at 12.47.24 PM.png"/>
          <p:cNvPicPr preferRelativeResize="0"/>
          <p:nvPr/>
        </p:nvPicPr>
        <p:blipFill>
          <a:blip r:embed="rId3">
            <a:alphaModFix/>
          </a:blip>
          <a:stretch>
            <a:fillRect/>
          </a:stretch>
        </p:blipFill>
        <p:spPr>
          <a:xfrm>
            <a:off x="5611977" y="1076323"/>
            <a:ext cx="3301275" cy="3218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37"/>
          <p:cNvSpPr txBox="1">
            <a:spLocks noGrp="1"/>
          </p:cNvSpPr>
          <p:nvPr>
            <p:ph type="title"/>
          </p:nvPr>
        </p:nvSpPr>
        <p:spPr>
          <a:xfrm>
            <a:off x="228600" y="228600"/>
            <a:ext cx="8620200" cy="2721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a:t>Prior to Focusing on Population Health and Value Based Care</a:t>
            </a:r>
            <a:endParaRPr/>
          </a:p>
        </p:txBody>
      </p:sp>
      <p:sp>
        <p:nvSpPr>
          <p:cNvPr id="743" name="Google Shape;743;p137"/>
          <p:cNvSpPr txBox="1">
            <a:spLocks noGrp="1"/>
          </p:cNvSpPr>
          <p:nvPr>
            <p:ph type="body" idx="4294967295"/>
          </p:nvPr>
        </p:nvSpPr>
        <p:spPr>
          <a:xfrm>
            <a:off x="4806900" y="1717525"/>
            <a:ext cx="4041900" cy="3279900"/>
          </a:xfrm>
          <a:prstGeom prst="rect">
            <a:avLst/>
          </a:prstGeom>
        </p:spPr>
        <p:txBody>
          <a:bodyPr spcFirstLastPara="1" wrap="square" lIns="0" tIns="91425" rIns="0" bIns="91425" anchor="t" anchorCtr="0">
            <a:noAutofit/>
          </a:bodyPr>
          <a:lstStyle/>
          <a:p>
            <a:pPr marL="457200" lvl="0" indent="-342900" algn="l" rtl="0">
              <a:spcBef>
                <a:spcPts val="0"/>
              </a:spcBef>
              <a:spcAft>
                <a:spcPts val="0"/>
              </a:spcAft>
              <a:buClr>
                <a:schemeClr val="dk1"/>
              </a:buClr>
              <a:buSzPts val="1800"/>
              <a:buChar char="●"/>
            </a:pPr>
            <a:r>
              <a:rPr lang="en" sz="1800" dirty="0">
                <a:solidFill>
                  <a:schemeClr val="dk1"/>
                </a:solidFill>
              </a:rPr>
              <a:t>Afraid to spend money</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dirty="0">
                <a:solidFill>
                  <a:schemeClr val="dk1"/>
                </a:solidFill>
              </a:rPr>
              <a:t>“We can’t afford an RN”</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dirty="0">
                <a:solidFill>
                  <a:schemeClr val="dk1"/>
                </a:solidFill>
              </a:rPr>
              <a:t>Reluctant to delegate</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dirty="0">
                <a:solidFill>
                  <a:schemeClr val="dk1"/>
                </a:solidFill>
              </a:rPr>
              <a:t>Shouldering the burden of running the practice and caring for patients alone</a:t>
            </a:r>
            <a:endParaRPr sz="1800"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pic>
        <p:nvPicPr>
          <p:cNvPr id="744" name="Google Shape;744;p137" title="Doctor-Frustrated-Tired-iStock-905898386.jpg"/>
          <p:cNvPicPr preferRelativeResize="0"/>
          <p:nvPr/>
        </p:nvPicPr>
        <p:blipFill>
          <a:blip r:embed="rId3">
            <a:alphaModFix/>
          </a:blip>
          <a:stretch>
            <a:fillRect/>
          </a:stretch>
        </p:blipFill>
        <p:spPr>
          <a:xfrm>
            <a:off x="136352" y="1429000"/>
            <a:ext cx="4380401" cy="2923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38"/>
          <p:cNvSpPr txBox="1">
            <a:spLocks noGrp="1"/>
          </p:cNvSpPr>
          <p:nvPr>
            <p:ph type="title"/>
          </p:nvPr>
        </p:nvSpPr>
        <p:spPr>
          <a:xfrm>
            <a:off x="228600" y="228600"/>
            <a:ext cx="8620200" cy="2721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a:t>Reactive → Proactive  </a:t>
            </a:r>
            <a:endParaRPr/>
          </a:p>
          <a:p>
            <a:pPr marL="0" lvl="0" indent="0" algn="l" rtl="0">
              <a:spcBef>
                <a:spcPts val="0"/>
              </a:spcBef>
              <a:spcAft>
                <a:spcPts val="0"/>
              </a:spcAft>
              <a:buNone/>
            </a:pPr>
            <a:r>
              <a:rPr lang="en"/>
              <a:t>Solo → Team Player</a:t>
            </a:r>
            <a:endParaRPr/>
          </a:p>
        </p:txBody>
      </p:sp>
      <p:sp>
        <p:nvSpPr>
          <p:cNvPr id="751" name="Google Shape;751;p138"/>
          <p:cNvSpPr txBox="1">
            <a:spLocks noGrp="1"/>
          </p:cNvSpPr>
          <p:nvPr>
            <p:ph type="body" idx="4294967295"/>
          </p:nvPr>
        </p:nvSpPr>
        <p:spPr>
          <a:xfrm>
            <a:off x="4806900" y="1429000"/>
            <a:ext cx="4041900" cy="35685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Invested staff with more diverse and rewarding responsibilities, including pre-visit planning</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Larger care team to share the work/emotional burden of caring for patients  – RN, pharmacist, social worker</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Everyone is happier - patients, staff and doctors</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i="1">
                <a:solidFill>
                  <a:schemeClr val="dk1"/>
                </a:solidFill>
              </a:rPr>
              <a:t>Ongoing challenge….data</a:t>
            </a:r>
            <a:endParaRPr sz="1500" i="1">
              <a:solidFill>
                <a:schemeClr val="dk1"/>
              </a:solidFill>
            </a:endParaRPr>
          </a:p>
          <a:p>
            <a:pPr marL="0" lvl="0" indent="0" algn="l" rtl="0">
              <a:spcBef>
                <a:spcPts val="0"/>
              </a:spcBef>
              <a:spcAft>
                <a:spcPts val="0"/>
              </a:spcAft>
              <a:buClr>
                <a:schemeClr val="dk1"/>
              </a:buClr>
              <a:buSzPts val="1100"/>
              <a:buFont typeface="Arial"/>
              <a:buNone/>
            </a:pPr>
            <a:endParaRPr sz="800">
              <a:solidFill>
                <a:schemeClr val="dk1"/>
              </a:solidFill>
            </a:endParaRPr>
          </a:p>
        </p:txBody>
      </p:sp>
      <p:pic>
        <p:nvPicPr>
          <p:cNvPr id="752" name="Google Shape;752;p138" title="Staff-Meeting-iStock-1134043603.jpg"/>
          <p:cNvPicPr preferRelativeResize="0"/>
          <p:nvPr/>
        </p:nvPicPr>
        <p:blipFill>
          <a:blip r:embed="rId3">
            <a:alphaModFix/>
          </a:blip>
          <a:stretch>
            <a:fillRect/>
          </a:stretch>
        </p:blipFill>
        <p:spPr>
          <a:xfrm>
            <a:off x="0" y="1428999"/>
            <a:ext cx="4605701" cy="3069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39"/>
          <p:cNvSpPr txBox="1">
            <a:spLocks noGrp="1"/>
          </p:cNvSpPr>
          <p:nvPr>
            <p:ph type="title"/>
          </p:nvPr>
        </p:nvSpPr>
        <p:spPr>
          <a:xfrm>
            <a:off x="171450" y="171450"/>
            <a:ext cx="8049600" cy="2040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a:t>Momentum for shift to value-based care through CMS MSSP</a:t>
            </a:r>
            <a:endParaRPr/>
          </a:p>
        </p:txBody>
      </p:sp>
      <p:sp>
        <p:nvSpPr>
          <p:cNvPr id="759" name="Google Shape;759;p139"/>
          <p:cNvSpPr txBox="1">
            <a:spLocks noGrp="1"/>
          </p:cNvSpPr>
          <p:nvPr>
            <p:ph type="title" idx="2"/>
          </p:nvPr>
        </p:nvSpPr>
        <p:spPr>
          <a:xfrm>
            <a:off x="228600" y="707098"/>
            <a:ext cx="8620200" cy="660000"/>
          </a:xfrm>
          <a:prstGeom prst="rect">
            <a:avLst/>
          </a:prstGeom>
        </p:spPr>
        <p:txBody>
          <a:bodyPr spcFirstLastPara="1" wrap="square" lIns="0" tIns="68575" rIns="68575" bIns="68575" anchor="t" anchorCtr="0">
            <a:noAutofit/>
          </a:bodyPr>
          <a:lstStyle/>
          <a:p>
            <a:pPr marL="0" lvl="0" indent="0" algn="l" rtl="0">
              <a:spcBef>
                <a:spcPts val="0"/>
              </a:spcBef>
              <a:spcAft>
                <a:spcPts val="0"/>
              </a:spcAft>
              <a:buClr>
                <a:schemeClr val="dk1"/>
              </a:buClr>
              <a:buSzPts val="800"/>
              <a:buFont typeface="Arial"/>
              <a:buNone/>
            </a:pPr>
            <a:r>
              <a:rPr lang="en" sz="1400"/>
              <a:t>In 2012, CMS introduced the Medicare Shared Savings Program (MSSP) to cut down on unnecessary healthcare spending and improve care quality in the U.S.</a:t>
            </a:r>
            <a:endParaRPr sz="1400"/>
          </a:p>
        </p:txBody>
      </p:sp>
      <p:sp>
        <p:nvSpPr>
          <p:cNvPr id="760" name="Google Shape;760;p139"/>
          <p:cNvSpPr/>
          <p:nvPr/>
        </p:nvSpPr>
        <p:spPr>
          <a:xfrm>
            <a:off x="1272374" y="2549920"/>
            <a:ext cx="145200" cy="145200"/>
          </a:xfrm>
          <a:prstGeom prst="ellipse">
            <a:avLst/>
          </a:prstGeom>
          <a:solidFill>
            <a:srgbClr val="6FA0F9"/>
          </a:solidFill>
          <a:ln w="143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1" name="Google Shape;761;p139"/>
          <p:cNvCxnSpPr/>
          <p:nvPr/>
        </p:nvCxnSpPr>
        <p:spPr>
          <a:xfrm>
            <a:off x="1344937" y="2695129"/>
            <a:ext cx="0" cy="305700"/>
          </a:xfrm>
          <a:prstGeom prst="straightConnector1">
            <a:avLst/>
          </a:prstGeom>
          <a:noFill/>
          <a:ln w="14300" cap="flat" cmpd="sng">
            <a:solidFill>
              <a:schemeClr val="dk2"/>
            </a:solidFill>
            <a:prstDash val="solid"/>
            <a:round/>
            <a:headEnd type="none" w="med" len="med"/>
            <a:tailEnd type="none" w="med" len="med"/>
          </a:ln>
        </p:spPr>
      </p:cxnSp>
      <p:cxnSp>
        <p:nvCxnSpPr>
          <p:cNvPr id="762" name="Google Shape;762;p139"/>
          <p:cNvCxnSpPr/>
          <p:nvPr/>
        </p:nvCxnSpPr>
        <p:spPr>
          <a:xfrm>
            <a:off x="6212963" y="2122410"/>
            <a:ext cx="1727700" cy="0"/>
          </a:xfrm>
          <a:prstGeom prst="straightConnector1">
            <a:avLst/>
          </a:prstGeom>
          <a:noFill/>
          <a:ln w="21425" cap="flat" cmpd="sng">
            <a:solidFill>
              <a:schemeClr val="dk2"/>
            </a:solidFill>
            <a:prstDash val="solid"/>
            <a:round/>
            <a:headEnd type="none" w="med" len="med"/>
            <a:tailEnd type="triangle" w="med" len="med"/>
          </a:ln>
        </p:spPr>
      </p:cxnSp>
      <p:sp>
        <p:nvSpPr>
          <p:cNvPr id="763" name="Google Shape;763;p139"/>
          <p:cNvSpPr/>
          <p:nvPr/>
        </p:nvSpPr>
        <p:spPr>
          <a:xfrm>
            <a:off x="3699563" y="2121008"/>
            <a:ext cx="145200" cy="145200"/>
          </a:xfrm>
          <a:prstGeom prst="ellipse">
            <a:avLst/>
          </a:prstGeom>
          <a:solidFill>
            <a:srgbClr val="2F69D3"/>
          </a:solidFill>
          <a:ln w="143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4" name="Google Shape;764;p139"/>
          <p:cNvCxnSpPr/>
          <p:nvPr/>
        </p:nvCxnSpPr>
        <p:spPr>
          <a:xfrm>
            <a:off x="3772125" y="2265826"/>
            <a:ext cx="0" cy="305700"/>
          </a:xfrm>
          <a:prstGeom prst="straightConnector1">
            <a:avLst/>
          </a:prstGeom>
          <a:noFill/>
          <a:ln w="14300" cap="flat" cmpd="sng">
            <a:solidFill>
              <a:schemeClr val="dk2"/>
            </a:solidFill>
            <a:prstDash val="solid"/>
            <a:round/>
            <a:headEnd type="none" w="med" len="med"/>
            <a:tailEnd type="none" w="med" len="med"/>
          </a:ln>
        </p:spPr>
      </p:cxnSp>
      <p:sp>
        <p:nvSpPr>
          <p:cNvPr id="765" name="Google Shape;765;p139"/>
          <p:cNvSpPr/>
          <p:nvPr/>
        </p:nvSpPr>
        <p:spPr>
          <a:xfrm>
            <a:off x="6140951" y="1672292"/>
            <a:ext cx="145200" cy="145200"/>
          </a:xfrm>
          <a:prstGeom prst="ellipse">
            <a:avLst/>
          </a:prstGeom>
          <a:solidFill>
            <a:srgbClr val="002270"/>
          </a:solidFill>
          <a:ln w="143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6" name="Google Shape;766;p139"/>
          <p:cNvCxnSpPr/>
          <p:nvPr/>
        </p:nvCxnSpPr>
        <p:spPr>
          <a:xfrm>
            <a:off x="6213513" y="1817110"/>
            <a:ext cx="0" cy="305700"/>
          </a:xfrm>
          <a:prstGeom prst="straightConnector1">
            <a:avLst/>
          </a:prstGeom>
          <a:noFill/>
          <a:ln w="14300" cap="flat" cmpd="sng">
            <a:solidFill>
              <a:schemeClr val="dk2"/>
            </a:solidFill>
            <a:prstDash val="solid"/>
            <a:round/>
            <a:headEnd type="none" w="med" len="med"/>
            <a:tailEnd type="none" w="med" len="med"/>
          </a:ln>
        </p:spPr>
      </p:cxnSp>
      <p:cxnSp>
        <p:nvCxnSpPr>
          <p:cNvPr id="767" name="Google Shape;767;p139"/>
          <p:cNvCxnSpPr/>
          <p:nvPr/>
        </p:nvCxnSpPr>
        <p:spPr>
          <a:xfrm>
            <a:off x="3768656" y="2561132"/>
            <a:ext cx="2448300" cy="0"/>
          </a:xfrm>
          <a:prstGeom prst="straightConnector1">
            <a:avLst/>
          </a:prstGeom>
          <a:noFill/>
          <a:ln w="21425" cap="flat" cmpd="sng">
            <a:solidFill>
              <a:schemeClr val="dk2"/>
            </a:solidFill>
            <a:prstDash val="solid"/>
            <a:round/>
            <a:headEnd type="none" w="med" len="med"/>
            <a:tailEnd type="none" w="med" len="med"/>
          </a:ln>
        </p:spPr>
      </p:cxnSp>
      <p:cxnSp>
        <p:nvCxnSpPr>
          <p:cNvPr id="768" name="Google Shape;768;p139"/>
          <p:cNvCxnSpPr/>
          <p:nvPr/>
        </p:nvCxnSpPr>
        <p:spPr>
          <a:xfrm>
            <a:off x="1337475" y="2989747"/>
            <a:ext cx="2448300" cy="0"/>
          </a:xfrm>
          <a:prstGeom prst="straightConnector1">
            <a:avLst/>
          </a:prstGeom>
          <a:noFill/>
          <a:ln w="21425" cap="flat" cmpd="sng">
            <a:solidFill>
              <a:schemeClr val="dk2"/>
            </a:solidFill>
            <a:prstDash val="solid"/>
            <a:round/>
            <a:headEnd type="none" w="med" len="med"/>
            <a:tailEnd type="none" w="med" len="med"/>
          </a:ln>
        </p:spPr>
      </p:cxnSp>
      <p:cxnSp>
        <p:nvCxnSpPr>
          <p:cNvPr id="769" name="Google Shape;769;p139"/>
          <p:cNvCxnSpPr/>
          <p:nvPr/>
        </p:nvCxnSpPr>
        <p:spPr>
          <a:xfrm>
            <a:off x="6216881" y="2122879"/>
            <a:ext cx="0" cy="447000"/>
          </a:xfrm>
          <a:prstGeom prst="straightConnector1">
            <a:avLst/>
          </a:prstGeom>
          <a:noFill/>
          <a:ln w="21425" cap="flat" cmpd="sng">
            <a:solidFill>
              <a:schemeClr val="dk2"/>
            </a:solidFill>
            <a:prstDash val="solid"/>
            <a:round/>
            <a:headEnd type="none" w="med" len="med"/>
            <a:tailEnd type="none" w="med" len="med"/>
          </a:ln>
        </p:spPr>
      </p:cxnSp>
      <p:cxnSp>
        <p:nvCxnSpPr>
          <p:cNvPr id="770" name="Google Shape;770;p139"/>
          <p:cNvCxnSpPr/>
          <p:nvPr/>
        </p:nvCxnSpPr>
        <p:spPr>
          <a:xfrm>
            <a:off x="3775838" y="2551991"/>
            <a:ext cx="0" cy="447000"/>
          </a:xfrm>
          <a:prstGeom prst="straightConnector1">
            <a:avLst/>
          </a:prstGeom>
          <a:noFill/>
          <a:ln w="21425" cap="flat" cmpd="sng">
            <a:solidFill>
              <a:schemeClr val="dk2"/>
            </a:solidFill>
            <a:prstDash val="solid"/>
            <a:round/>
            <a:headEnd type="none" w="med" len="med"/>
            <a:tailEnd type="none" w="med" len="med"/>
          </a:ln>
        </p:spPr>
      </p:cxnSp>
      <p:sp>
        <p:nvSpPr>
          <p:cNvPr id="771" name="Google Shape;771;p139"/>
          <p:cNvSpPr txBox="1"/>
          <p:nvPr/>
        </p:nvSpPr>
        <p:spPr>
          <a:xfrm>
            <a:off x="844649" y="2110753"/>
            <a:ext cx="1000500" cy="38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latin typeface="Literata SemiBold"/>
                <a:ea typeface="Literata SemiBold"/>
                <a:cs typeface="Literata SemiBold"/>
                <a:sym typeface="Literata SemiBold"/>
              </a:rPr>
              <a:t>2012</a:t>
            </a:r>
            <a:endParaRPr sz="1700">
              <a:solidFill>
                <a:schemeClr val="dk2"/>
              </a:solidFill>
              <a:latin typeface="Literata SemiBold"/>
              <a:ea typeface="Literata SemiBold"/>
              <a:cs typeface="Literata SemiBold"/>
              <a:sym typeface="Literata SemiBold"/>
            </a:endParaRPr>
          </a:p>
        </p:txBody>
      </p:sp>
      <p:sp>
        <p:nvSpPr>
          <p:cNvPr id="772" name="Google Shape;772;p139"/>
          <p:cNvSpPr txBox="1"/>
          <p:nvPr/>
        </p:nvSpPr>
        <p:spPr>
          <a:xfrm>
            <a:off x="1344937" y="3077373"/>
            <a:ext cx="1604100" cy="8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6FA0F9"/>
                </a:solidFill>
                <a:latin typeface="Literata SemiBold"/>
                <a:ea typeface="Literata SemiBold"/>
                <a:cs typeface="Literata SemiBold"/>
                <a:sym typeface="Literata SemiBold"/>
              </a:rPr>
              <a:t>3.2M</a:t>
            </a:r>
            <a:endParaRPr sz="1800">
              <a:solidFill>
                <a:srgbClr val="6FA0F9"/>
              </a:solidFill>
              <a:latin typeface="Literata SemiBold"/>
              <a:ea typeface="Literata SemiBold"/>
              <a:cs typeface="Literata SemiBold"/>
              <a:sym typeface="Literata SemiBold"/>
            </a:endParaRPr>
          </a:p>
          <a:p>
            <a:pPr marL="0" lvl="0" indent="0" algn="l" rtl="0">
              <a:spcBef>
                <a:spcPts val="0"/>
              </a:spcBef>
              <a:spcAft>
                <a:spcPts val="0"/>
              </a:spcAft>
              <a:buNone/>
            </a:pPr>
            <a:r>
              <a:rPr lang="en" sz="1400">
                <a:latin typeface="IBM Plex Sans"/>
                <a:ea typeface="IBM Plex Sans"/>
                <a:cs typeface="IBM Plex Sans"/>
                <a:sym typeface="IBM Plex Sans"/>
              </a:rPr>
              <a:t>MSSP beneficiaries</a:t>
            </a:r>
            <a:endParaRPr sz="1400">
              <a:latin typeface="IBM Plex Sans"/>
              <a:ea typeface="IBM Plex Sans"/>
              <a:cs typeface="IBM Plex Sans"/>
              <a:sym typeface="IBM Plex Sans"/>
            </a:endParaRPr>
          </a:p>
        </p:txBody>
      </p:sp>
      <p:sp>
        <p:nvSpPr>
          <p:cNvPr id="773" name="Google Shape;773;p139"/>
          <p:cNvSpPr txBox="1"/>
          <p:nvPr/>
        </p:nvSpPr>
        <p:spPr>
          <a:xfrm>
            <a:off x="1344937" y="3963995"/>
            <a:ext cx="1604100" cy="8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6FA0F9"/>
                </a:solidFill>
                <a:latin typeface="Literata SemiBold"/>
                <a:ea typeface="Literata SemiBold"/>
                <a:cs typeface="Literata SemiBold"/>
                <a:sym typeface="Literata SemiBold"/>
              </a:rPr>
              <a:t>$315M</a:t>
            </a:r>
            <a:endParaRPr sz="1800">
              <a:solidFill>
                <a:srgbClr val="6FA0F9"/>
              </a:solidFill>
              <a:latin typeface="Literata SemiBold"/>
              <a:ea typeface="Literata SemiBold"/>
              <a:cs typeface="Literata SemiBold"/>
              <a:sym typeface="Literata SemiBold"/>
            </a:endParaRPr>
          </a:p>
          <a:p>
            <a:pPr marL="0" lvl="0" indent="0" algn="l" rtl="0">
              <a:spcBef>
                <a:spcPts val="0"/>
              </a:spcBef>
              <a:spcAft>
                <a:spcPts val="0"/>
              </a:spcAft>
              <a:buNone/>
            </a:pPr>
            <a:r>
              <a:rPr lang="en" sz="1400">
                <a:latin typeface="IBM Plex Sans"/>
                <a:ea typeface="IBM Plex Sans"/>
                <a:cs typeface="IBM Plex Sans"/>
                <a:sym typeface="IBM Plex Sans"/>
              </a:rPr>
              <a:t>Shared Savings</a:t>
            </a:r>
            <a:endParaRPr sz="1400">
              <a:latin typeface="IBM Plex Sans"/>
              <a:ea typeface="IBM Plex Sans"/>
              <a:cs typeface="IBM Plex Sans"/>
              <a:sym typeface="IBM Plex Sans"/>
            </a:endParaRPr>
          </a:p>
        </p:txBody>
      </p:sp>
      <p:sp>
        <p:nvSpPr>
          <p:cNvPr id="774" name="Google Shape;774;p139"/>
          <p:cNvSpPr txBox="1"/>
          <p:nvPr/>
        </p:nvSpPr>
        <p:spPr>
          <a:xfrm>
            <a:off x="3275550" y="1687903"/>
            <a:ext cx="1000500" cy="38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latin typeface="Literata SemiBold"/>
                <a:ea typeface="Literata SemiBold"/>
                <a:cs typeface="Literata SemiBold"/>
                <a:sym typeface="Literata SemiBold"/>
              </a:rPr>
              <a:t>In 2024</a:t>
            </a:r>
            <a:endParaRPr sz="1700">
              <a:solidFill>
                <a:schemeClr val="dk2"/>
              </a:solidFill>
              <a:latin typeface="Literata SemiBold"/>
              <a:ea typeface="Literata SemiBold"/>
              <a:cs typeface="Literata SemiBold"/>
              <a:sym typeface="Literata SemiBold"/>
            </a:endParaRPr>
          </a:p>
        </p:txBody>
      </p:sp>
      <p:sp>
        <p:nvSpPr>
          <p:cNvPr id="775" name="Google Shape;775;p139"/>
          <p:cNvSpPr txBox="1"/>
          <p:nvPr/>
        </p:nvSpPr>
        <p:spPr>
          <a:xfrm>
            <a:off x="3947063" y="2657858"/>
            <a:ext cx="1706400" cy="8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2F69D3"/>
                </a:solidFill>
                <a:latin typeface="Literata SemiBold"/>
                <a:ea typeface="Literata SemiBold"/>
                <a:cs typeface="Literata SemiBold"/>
                <a:sym typeface="Literata SemiBold"/>
              </a:rPr>
              <a:t>11M</a:t>
            </a:r>
            <a:endParaRPr sz="1800">
              <a:solidFill>
                <a:srgbClr val="2F69D3"/>
              </a:solidFill>
              <a:latin typeface="Literata SemiBold"/>
              <a:ea typeface="Literata SemiBold"/>
              <a:cs typeface="Literata SemiBold"/>
              <a:sym typeface="Literata SemiBold"/>
            </a:endParaRPr>
          </a:p>
          <a:p>
            <a:pPr marL="0" lvl="0" indent="0" algn="l" rtl="0">
              <a:spcBef>
                <a:spcPts val="0"/>
              </a:spcBef>
              <a:spcAft>
                <a:spcPts val="0"/>
              </a:spcAft>
              <a:buNone/>
            </a:pPr>
            <a:r>
              <a:rPr lang="en" sz="1400">
                <a:latin typeface="IBM Plex Sans"/>
                <a:ea typeface="IBM Plex Sans"/>
                <a:cs typeface="IBM Plex Sans"/>
                <a:sym typeface="IBM Plex Sans"/>
              </a:rPr>
              <a:t>MSSP beneficiaries </a:t>
            </a:r>
            <a:endParaRPr sz="1400">
              <a:latin typeface="IBM Plex Sans"/>
              <a:ea typeface="IBM Plex Sans"/>
              <a:cs typeface="IBM Plex Sans"/>
              <a:sym typeface="IBM Plex Sans"/>
            </a:endParaRPr>
          </a:p>
        </p:txBody>
      </p:sp>
      <p:sp>
        <p:nvSpPr>
          <p:cNvPr id="776" name="Google Shape;776;p139"/>
          <p:cNvSpPr txBox="1"/>
          <p:nvPr/>
        </p:nvSpPr>
        <p:spPr>
          <a:xfrm>
            <a:off x="3947063" y="3382121"/>
            <a:ext cx="1706400" cy="8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2F69D3"/>
                </a:solidFill>
                <a:latin typeface="Literata SemiBold"/>
                <a:ea typeface="Literata SemiBold"/>
                <a:cs typeface="Literata SemiBold"/>
                <a:sym typeface="Literata SemiBold"/>
              </a:rPr>
              <a:t>$4.1B</a:t>
            </a:r>
            <a:endParaRPr sz="1800">
              <a:solidFill>
                <a:schemeClr val="accent2"/>
              </a:solidFill>
              <a:latin typeface="IBM Plex Sans"/>
              <a:ea typeface="IBM Plex Sans"/>
              <a:cs typeface="IBM Plex Sans"/>
              <a:sym typeface="IBM Plex Sans"/>
            </a:endParaRPr>
          </a:p>
          <a:p>
            <a:pPr marL="0" lvl="0" indent="0" algn="l" rtl="0">
              <a:spcBef>
                <a:spcPts val="0"/>
              </a:spcBef>
              <a:spcAft>
                <a:spcPts val="0"/>
              </a:spcAft>
              <a:buNone/>
            </a:pPr>
            <a:r>
              <a:rPr lang="en" sz="1400">
                <a:latin typeface="IBM Plex Sans"/>
                <a:ea typeface="IBM Plex Sans"/>
                <a:cs typeface="IBM Plex Sans"/>
                <a:sym typeface="IBM Plex Sans"/>
              </a:rPr>
              <a:t>Shared Savings</a:t>
            </a:r>
            <a:endParaRPr sz="1400">
              <a:latin typeface="IBM Plex Sans"/>
              <a:ea typeface="IBM Plex Sans"/>
              <a:cs typeface="IBM Plex Sans"/>
              <a:sym typeface="IBM Plex Sans"/>
            </a:endParaRPr>
          </a:p>
        </p:txBody>
      </p:sp>
      <p:sp>
        <p:nvSpPr>
          <p:cNvPr id="777" name="Google Shape;777;p139"/>
          <p:cNvSpPr txBox="1"/>
          <p:nvPr/>
        </p:nvSpPr>
        <p:spPr>
          <a:xfrm>
            <a:off x="5713226" y="1222458"/>
            <a:ext cx="1000500" cy="38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latin typeface="Literata SemiBold"/>
                <a:ea typeface="Literata SemiBold"/>
                <a:cs typeface="Literata SemiBold"/>
                <a:sym typeface="Literata SemiBold"/>
              </a:rPr>
              <a:t>Future</a:t>
            </a:r>
            <a:endParaRPr sz="1700">
              <a:solidFill>
                <a:schemeClr val="dk2"/>
              </a:solidFill>
              <a:latin typeface="Literata SemiBold"/>
              <a:ea typeface="Literata SemiBold"/>
              <a:cs typeface="Literata SemiBold"/>
              <a:sym typeface="Literata SemiBold"/>
            </a:endParaRPr>
          </a:p>
        </p:txBody>
      </p:sp>
      <p:sp>
        <p:nvSpPr>
          <p:cNvPr id="778" name="Google Shape;778;p139"/>
          <p:cNvSpPr txBox="1"/>
          <p:nvPr/>
        </p:nvSpPr>
        <p:spPr>
          <a:xfrm>
            <a:off x="6383482" y="2210036"/>
            <a:ext cx="1915800" cy="103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a:solidFill>
                  <a:srgbClr val="002270"/>
                </a:solidFill>
                <a:latin typeface="Literata SemiBold"/>
                <a:ea typeface="Literata SemiBold"/>
                <a:cs typeface="Literata SemiBold"/>
                <a:sym typeface="Literata SemiBold"/>
              </a:rPr>
              <a:t>Additional</a:t>
            </a:r>
            <a:endParaRPr sz="1800">
              <a:solidFill>
                <a:srgbClr val="20254F"/>
              </a:solidFill>
              <a:latin typeface="IBM Plex Sans"/>
              <a:ea typeface="IBM Plex Sans"/>
              <a:cs typeface="IBM Plex Sans"/>
              <a:sym typeface="IBM Plex Sans"/>
            </a:endParaRPr>
          </a:p>
          <a:p>
            <a:pPr marL="0" lvl="0" indent="0" algn="l" rtl="0">
              <a:spcBef>
                <a:spcPts val="0"/>
              </a:spcBef>
              <a:spcAft>
                <a:spcPts val="0"/>
              </a:spcAft>
              <a:buNone/>
            </a:pPr>
            <a:r>
              <a:rPr lang="en" sz="1400">
                <a:latin typeface="IBM Plex Sans"/>
                <a:ea typeface="IBM Plex Sans"/>
                <a:cs typeface="IBM Plex Sans"/>
                <a:sym typeface="IBM Plex Sans"/>
              </a:rPr>
              <a:t>opportunities to deliver cost-effective care</a:t>
            </a:r>
            <a:endParaRPr sz="1400">
              <a:latin typeface="IBM Plex Sans"/>
              <a:ea typeface="IBM Plex Sans"/>
              <a:cs typeface="IBM Plex Sans"/>
              <a:sym typeface="IBM Plex Sans"/>
            </a:endParaRPr>
          </a:p>
        </p:txBody>
      </p:sp>
      <p:sp>
        <p:nvSpPr>
          <p:cNvPr id="779" name="Google Shape;779;p139"/>
          <p:cNvSpPr txBox="1"/>
          <p:nvPr/>
        </p:nvSpPr>
        <p:spPr>
          <a:xfrm>
            <a:off x="617220" y="4557396"/>
            <a:ext cx="7922700" cy="383100"/>
          </a:xfrm>
          <a:prstGeom prst="rect">
            <a:avLst/>
          </a:prstGeom>
          <a:noFill/>
          <a:ln>
            <a:noFill/>
          </a:ln>
        </p:spPr>
        <p:txBody>
          <a:bodyPr spcFirstLastPara="1" wrap="square" lIns="0" tIns="0" rIns="0" bIns="0" anchor="b" anchorCtr="0">
            <a:noAutofit/>
          </a:bodyPr>
          <a:lstStyle/>
          <a:p>
            <a:pPr marL="342900" marR="63500" lvl="0" indent="0" algn="l" rtl="0">
              <a:spcBef>
                <a:spcPts val="0"/>
              </a:spcBef>
              <a:spcAft>
                <a:spcPts val="0"/>
              </a:spcAft>
              <a:buNone/>
            </a:pPr>
            <a:r>
              <a:rPr lang="en" sz="800">
                <a:latin typeface="IBM Plex Sans ExtraLight"/>
                <a:ea typeface="IBM Plex Sans ExtraLight"/>
                <a:cs typeface="IBM Plex Sans ExtraLight"/>
                <a:sym typeface="IBM Plex Sans ExtraLight"/>
              </a:rPr>
              <a:t>CMS Shared Savings Program </a:t>
            </a:r>
            <a:r>
              <a:rPr lang="en" sz="800" u="sng">
                <a:solidFill>
                  <a:schemeClr val="hlink"/>
                </a:solidFill>
                <a:latin typeface="IBM Plex Sans ExtraLight"/>
                <a:ea typeface="IBM Plex Sans ExtraLight"/>
                <a:cs typeface="IBM Plex Sans ExtraLight"/>
                <a:sym typeface="IBM Plex Sans ExtraLight"/>
                <a:hlinkClick r:id="rId3"/>
              </a:rPr>
              <a:t>Fast Facts</a:t>
            </a:r>
            <a:r>
              <a:rPr lang="en" sz="800">
                <a:latin typeface="IBM Plex Sans ExtraLight"/>
                <a:ea typeface="IBM Plex Sans ExtraLight"/>
                <a:cs typeface="IBM Plex Sans ExtraLight"/>
                <a:sym typeface="IBM Plex Sans ExtraLight"/>
              </a:rPr>
              <a:t> - As of January 1, 2026</a:t>
            </a:r>
            <a:endParaRPr sz="800">
              <a:latin typeface="Nunito ExtraLight"/>
              <a:ea typeface="Nunito ExtraLight"/>
              <a:cs typeface="Nunito ExtraLight"/>
              <a:sym typeface="Nunito Extra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140" title="Aledade 2026 footprint announcement, newsroom.jpeg"/>
          <p:cNvPicPr preferRelativeResize="0"/>
          <p:nvPr/>
        </p:nvPicPr>
        <p:blipFill rotWithShape="1">
          <a:blip r:embed="rId3">
            <a:alphaModFix/>
          </a:blip>
          <a:srcRect l="40" r="40"/>
          <a:stretch/>
        </p:blipFill>
        <p:spPr>
          <a:xfrm>
            <a:off x="226313" y="1113356"/>
            <a:ext cx="6437645" cy="3484931"/>
          </a:xfrm>
          <a:prstGeom prst="rect">
            <a:avLst/>
          </a:prstGeom>
          <a:noFill/>
          <a:ln>
            <a:noFill/>
          </a:ln>
        </p:spPr>
      </p:pic>
      <p:sp>
        <p:nvSpPr>
          <p:cNvPr id="786" name="Google Shape;786;p140"/>
          <p:cNvSpPr txBox="1"/>
          <p:nvPr/>
        </p:nvSpPr>
        <p:spPr>
          <a:xfrm>
            <a:off x="617220" y="4549140"/>
            <a:ext cx="7922700" cy="383100"/>
          </a:xfrm>
          <a:prstGeom prst="rect">
            <a:avLst/>
          </a:prstGeom>
          <a:noFill/>
          <a:ln>
            <a:noFill/>
          </a:ln>
        </p:spPr>
        <p:txBody>
          <a:bodyPr spcFirstLastPara="1" wrap="square" lIns="0" tIns="0" rIns="0" bIns="0" anchor="b" anchorCtr="0">
            <a:noAutofit/>
          </a:bodyPr>
          <a:lstStyle/>
          <a:p>
            <a:pPr marL="342900" marR="63500" lvl="0" indent="0" algn="l" rtl="0">
              <a:lnSpc>
                <a:spcPct val="100000"/>
              </a:lnSpc>
              <a:spcBef>
                <a:spcPts val="0"/>
              </a:spcBef>
              <a:spcAft>
                <a:spcPts val="0"/>
              </a:spcAft>
              <a:buNone/>
            </a:pPr>
            <a:r>
              <a:rPr lang="en" sz="800">
                <a:latin typeface="Nunito ExtraLight"/>
                <a:ea typeface="Nunito ExtraLight"/>
                <a:cs typeface="Nunito ExtraLight"/>
                <a:sym typeface="Nunito ExtraLight"/>
              </a:rPr>
              <a:t>Map shows primary locations for 2026 partner practices</a:t>
            </a:r>
            <a:endParaRPr sz="800">
              <a:latin typeface="Nunito ExtraLight"/>
              <a:ea typeface="Nunito ExtraLight"/>
              <a:cs typeface="Nunito ExtraLight"/>
              <a:sym typeface="Nunito ExtraLight"/>
            </a:endParaRPr>
          </a:p>
        </p:txBody>
      </p:sp>
      <p:sp>
        <p:nvSpPr>
          <p:cNvPr id="787" name="Google Shape;787;p140"/>
          <p:cNvSpPr txBox="1"/>
          <p:nvPr/>
        </p:nvSpPr>
        <p:spPr>
          <a:xfrm>
            <a:off x="5118994" y="3087563"/>
            <a:ext cx="3816600" cy="1593000"/>
          </a:xfrm>
          <a:prstGeom prst="rect">
            <a:avLst/>
          </a:prstGeom>
          <a:noFill/>
          <a:ln>
            <a:noFill/>
          </a:ln>
        </p:spPr>
        <p:txBody>
          <a:bodyPr spcFirstLastPara="1" wrap="square" lIns="68575" tIns="68575" rIns="68575" bIns="68575" anchor="t" anchorCtr="0">
            <a:spAutoFit/>
          </a:bodyPr>
          <a:lstStyle/>
          <a:p>
            <a:pPr marL="0" lvl="0" indent="0" algn="r" rtl="0">
              <a:lnSpc>
                <a:spcPct val="115000"/>
              </a:lnSpc>
              <a:spcBef>
                <a:spcPts val="0"/>
              </a:spcBef>
              <a:spcAft>
                <a:spcPts val="0"/>
              </a:spcAft>
              <a:buNone/>
            </a:pPr>
            <a:r>
              <a:rPr lang="en" sz="1400">
                <a:solidFill>
                  <a:schemeClr val="dk1"/>
                </a:solidFill>
                <a:latin typeface="IBM Plex Sans"/>
                <a:ea typeface="IBM Plex Sans"/>
                <a:cs typeface="IBM Plex Sans"/>
                <a:sym typeface="IBM Plex Sans"/>
              </a:rPr>
              <a:t>Serving over 3 million patients across </a:t>
            </a:r>
            <a:br>
              <a:rPr lang="en" sz="1400">
                <a:solidFill>
                  <a:schemeClr val="dk1"/>
                </a:solidFill>
                <a:latin typeface="IBM Plex Sans"/>
                <a:ea typeface="IBM Plex Sans"/>
                <a:cs typeface="IBM Plex Sans"/>
                <a:sym typeface="IBM Plex Sans"/>
              </a:rPr>
            </a:br>
            <a:r>
              <a:rPr lang="en" sz="1400">
                <a:solidFill>
                  <a:schemeClr val="dk1"/>
                </a:solidFill>
                <a:latin typeface="IBM Plex Sans"/>
                <a:ea typeface="IBM Plex Sans"/>
                <a:cs typeface="IBM Plex Sans"/>
                <a:sym typeface="IBM Plex Sans"/>
              </a:rPr>
              <a:t>more than 3,000 primary care organizations, our accountable care organizations (ACOs) help practices and health centers improve patient outcomes and generate sustainable revenue. </a:t>
            </a:r>
            <a:endParaRPr sz="1400">
              <a:solidFill>
                <a:schemeClr val="dk1"/>
              </a:solidFill>
              <a:latin typeface="IBM Plex Sans"/>
              <a:ea typeface="IBM Plex Sans"/>
              <a:cs typeface="IBM Plex Sans"/>
              <a:sym typeface="IBM Plex Sans"/>
            </a:endParaRPr>
          </a:p>
        </p:txBody>
      </p:sp>
      <p:sp>
        <p:nvSpPr>
          <p:cNvPr id="788" name="Google Shape;788;p140"/>
          <p:cNvSpPr txBox="1">
            <a:spLocks noGrp="1"/>
          </p:cNvSpPr>
          <p:nvPr>
            <p:ph type="title"/>
          </p:nvPr>
        </p:nvSpPr>
        <p:spPr>
          <a:xfrm>
            <a:off x="228600" y="228600"/>
            <a:ext cx="8620200" cy="2721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a:t>Aledade is the largest physician-led primary care network in the country, focused exclusively on value-based care.</a:t>
            </a:r>
            <a:endParaRPr/>
          </a:p>
        </p:txBody>
      </p:sp>
      <p:sp>
        <p:nvSpPr>
          <p:cNvPr id="789" name="Google Shape;789;p140"/>
          <p:cNvSpPr/>
          <p:nvPr/>
        </p:nvSpPr>
        <p:spPr>
          <a:xfrm>
            <a:off x="7477153" y="1443000"/>
            <a:ext cx="1510200" cy="1510200"/>
          </a:xfrm>
          <a:prstGeom prst="ellipse">
            <a:avLst/>
          </a:prstGeom>
          <a:solidFill>
            <a:srgbClr val="C6DAE5"/>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790" name="Google Shape;790;p140"/>
          <p:cNvSpPr txBox="1"/>
          <p:nvPr/>
        </p:nvSpPr>
        <p:spPr>
          <a:xfrm>
            <a:off x="7738491" y="1666856"/>
            <a:ext cx="987600" cy="4929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2300">
                <a:solidFill>
                  <a:schemeClr val="dk2"/>
                </a:solidFill>
                <a:latin typeface="Literata SemiBold"/>
                <a:ea typeface="Literata SemiBold"/>
                <a:cs typeface="Literata SemiBold"/>
                <a:sym typeface="Literata SemiBold"/>
              </a:rPr>
              <a:t>3K+</a:t>
            </a:r>
            <a:endParaRPr sz="2300">
              <a:latin typeface="Literata SemiBold"/>
              <a:ea typeface="Literata SemiBold"/>
              <a:cs typeface="Literata SemiBold"/>
              <a:sym typeface="Literata SemiBold"/>
            </a:endParaRPr>
          </a:p>
        </p:txBody>
      </p:sp>
      <p:sp>
        <p:nvSpPr>
          <p:cNvPr id="791" name="Google Shape;791;p140"/>
          <p:cNvSpPr txBox="1"/>
          <p:nvPr/>
        </p:nvSpPr>
        <p:spPr>
          <a:xfrm>
            <a:off x="7500553" y="1976325"/>
            <a:ext cx="1463400" cy="7341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1600">
                <a:latin typeface="IBM Plex Sans"/>
                <a:ea typeface="IBM Plex Sans"/>
                <a:cs typeface="IBM Plex Sans"/>
                <a:sym typeface="IBM Plex Sans"/>
              </a:rPr>
              <a:t>primary care organizations</a:t>
            </a:r>
            <a:endParaRPr sz="1600">
              <a:latin typeface="IBM Plex Sans"/>
              <a:ea typeface="IBM Plex Sans"/>
              <a:cs typeface="IBM Plex Sans"/>
              <a:sym typeface="IBM Plex Sans"/>
            </a:endParaRPr>
          </a:p>
        </p:txBody>
      </p:sp>
      <p:sp>
        <p:nvSpPr>
          <p:cNvPr id="792" name="Google Shape;792;p140"/>
          <p:cNvSpPr/>
          <p:nvPr/>
        </p:nvSpPr>
        <p:spPr>
          <a:xfrm>
            <a:off x="6731044" y="825506"/>
            <a:ext cx="1155300" cy="1155300"/>
          </a:xfrm>
          <a:prstGeom prst="ellipse">
            <a:avLst/>
          </a:prstGeom>
          <a:solidFill>
            <a:srgbClr val="FFC7AE"/>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793" name="Google Shape;793;p140"/>
          <p:cNvSpPr txBox="1"/>
          <p:nvPr/>
        </p:nvSpPr>
        <p:spPr>
          <a:xfrm>
            <a:off x="6881794" y="992203"/>
            <a:ext cx="853800" cy="4929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Clr>
                <a:schemeClr val="dk1"/>
              </a:buClr>
              <a:buSzPts val="800"/>
              <a:buFont typeface="Arial"/>
              <a:buNone/>
            </a:pPr>
            <a:r>
              <a:rPr lang="en" sz="2300">
                <a:solidFill>
                  <a:schemeClr val="dk2"/>
                </a:solidFill>
                <a:latin typeface="Literata SemiBold"/>
                <a:ea typeface="Literata SemiBold"/>
                <a:cs typeface="Literata SemiBold"/>
                <a:sym typeface="Literata SemiBold"/>
              </a:rPr>
              <a:t>3M+</a:t>
            </a:r>
            <a:endParaRPr sz="2300">
              <a:latin typeface="Literata SemiBold"/>
              <a:ea typeface="Literata SemiBold"/>
              <a:cs typeface="Literata SemiBold"/>
              <a:sym typeface="Literata SemiBold"/>
            </a:endParaRPr>
          </a:p>
        </p:txBody>
      </p:sp>
      <p:sp>
        <p:nvSpPr>
          <p:cNvPr id="794" name="Google Shape;794;p140"/>
          <p:cNvSpPr txBox="1"/>
          <p:nvPr/>
        </p:nvSpPr>
        <p:spPr>
          <a:xfrm>
            <a:off x="6814969" y="1370709"/>
            <a:ext cx="987600" cy="3291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1700">
                <a:latin typeface="IBM Plex Sans"/>
                <a:ea typeface="IBM Plex Sans"/>
                <a:cs typeface="IBM Plex Sans"/>
                <a:sym typeface="IBM Plex Sans"/>
              </a:rPr>
              <a:t>patients</a:t>
            </a:r>
            <a:endParaRPr sz="1700">
              <a:latin typeface="IBM Plex Sans"/>
              <a:ea typeface="IBM Plex Sans"/>
              <a:cs typeface="IBM Plex Sans"/>
              <a:sym typeface="IBM Plex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F3F4"/>
        </a:solidFill>
        <a:effectLst/>
      </p:bgPr>
    </p:bg>
    <p:spTree>
      <p:nvGrpSpPr>
        <p:cNvPr id="1" name="Shape 799"/>
        <p:cNvGrpSpPr/>
        <p:nvPr/>
      </p:nvGrpSpPr>
      <p:grpSpPr>
        <a:xfrm>
          <a:off x="0" y="0"/>
          <a:ext cx="0" cy="0"/>
          <a:chOff x="0" y="0"/>
          <a:chExt cx="0" cy="0"/>
        </a:xfrm>
      </p:grpSpPr>
      <p:sp>
        <p:nvSpPr>
          <p:cNvPr id="800" name="Google Shape;800;p141"/>
          <p:cNvSpPr txBox="1"/>
          <p:nvPr/>
        </p:nvSpPr>
        <p:spPr>
          <a:xfrm>
            <a:off x="651586" y="4743881"/>
            <a:ext cx="2886000" cy="188700"/>
          </a:xfrm>
          <a:prstGeom prst="rect">
            <a:avLst/>
          </a:prstGeom>
          <a:noFill/>
          <a:ln>
            <a:noFill/>
          </a:ln>
        </p:spPr>
        <p:txBody>
          <a:bodyPr spcFirstLastPara="1" wrap="square" lIns="0" tIns="0" rIns="0" bIns="0" anchor="b" anchorCtr="0">
            <a:noAutofit/>
          </a:bodyPr>
          <a:lstStyle/>
          <a:p>
            <a:pPr marL="342900" marR="63500" lvl="0" indent="0" algn="l" rtl="0">
              <a:spcBef>
                <a:spcPts val="0"/>
              </a:spcBef>
              <a:spcAft>
                <a:spcPts val="0"/>
              </a:spcAft>
              <a:buNone/>
            </a:pPr>
            <a:r>
              <a:rPr lang="en" sz="800">
                <a:latin typeface="IBM Plex Sans ExtraLight"/>
                <a:ea typeface="IBM Plex Sans ExtraLight"/>
                <a:cs typeface="IBM Plex Sans ExtraLight"/>
                <a:sym typeface="IBM Plex Sans ExtraLight"/>
              </a:rPr>
              <a:t>As of May 2025 internal analysis of data; </a:t>
            </a:r>
            <a:r>
              <a:rPr lang="en" sz="800" u="sng">
                <a:solidFill>
                  <a:schemeClr val="hlink"/>
                </a:solidFill>
                <a:latin typeface="IBM Plex Sans ExtraLight"/>
                <a:ea typeface="IBM Plex Sans ExtraLight"/>
                <a:cs typeface="IBM Plex Sans ExtraLight"/>
                <a:sym typeface="IBM Plex Sans ExtraLight"/>
                <a:hlinkClick r:id="rId3"/>
              </a:rPr>
              <a:t>HPSA</a:t>
            </a:r>
            <a:endParaRPr sz="800">
              <a:latin typeface="Nunito ExtraLight"/>
              <a:ea typeface="Nunito ExtraLight"/>
              <a:cs typeface="Nunito ExtraLight"/>
              <a:sym typeface="Nunito ExtraLight"/>
            </a:endParaRPr>
          </a:p>
        </p:txBody>
      </p:sp>
      <p:sp>
        <p:nvSpPr>
          <p:cNvPr id="801" name="Google Shape;801;p141"/>
          <p:cNvSpPr/>
          <p:nvPr/>
        </p:nvSpPr>
        <p:spPr>
          <a:xfrm>
            <a:off x="6401114" y="1771566"/>
            <a:ext cx="2221200" cy="2048400"/>
          </a:xfrm>
          <a:prstGeom prst="roundRect">
            <a:avLst>
              <a:gd name="adj" fmla="val 12050"/>
            </a:avLst>
          </a:prstGeom>
          <a:solidFill>
            <a:schemeClr val="lt1"/>
          </a:solidFill>
          <a:ln>
            <a:noFill/>
          </a:ln>
          <a:effectLst>
            <a:outerShdw blurRad="42863" dist="14288" dir="5400000" algn="bl" rotWithShape="0">
              <a:srgbClr val="000000">
                <a:alpha val="50000"/>
              </a:srgbClr>
            </a:outerShdw>
          </a:effectLst>
        </p:spPr>
        <p:txBody>
          <a:bodyPr spcFirstLastPara="1" wrap="square" lIns="68575" tIns="68575" rIns="68575" bIns="68575" anchor="ctr" anchorCtr="0">
            <a:noAutofit/>
          </a:bodyPr>
          <a:lstStyle/>
          <a:p>
            <a:pPr marL="0" lvl="0" indent="0" algn="ctr" rtl="0">
              <a:spcBef>
                <a:spcPts val="0"/>
              </a:spcBef>
              <a:spcAft>
                <a:spcPts val="0"/>
              </a:spcAft>
              <a:buNone/>
            </a:pPr>
            <a:endParaRPr sz="1100">
              <a:solidFill>
                <a:schemeClr val="lt1"/>
              </a:solidFill>
            </a:endParaRPr>
          </a:p>
        </p:txBody>
      </p:sp>
      <p:pic>
        <p:nvPicPr>
          <p:cNvPr id="802" name="Google Shape;802;p141" title="60 percent.png"/>
          <p:cNvPicPr preferRelativeResize="0"/>
          <p:nvPr/>
        </p:nvPicPr>
        <p:blipFill rotWithShape="1">
          <a:blip r:embed="rId4">
            <a:alphaModFix/>
          </a:blip>
          <a:srcRect t="23957" b="23952"/>
          <a:stretch/>
        </p:blipFill>
        <p:spPr>
          <a:xfrm>
            <a:off x="6723098" y="2038164"/>
            <a:ext cx="1573876" cy="819844"/>
          </a:xfrm>
          <a:prstGeom prst="rect">
            <a:avLst/>
          </a:prstGeom>
          <a:noFill/>
          <a:ln>
            <a:noFill/>
          </a:ln>
        </p:spPr>
      </p:pic>
      <p:sp>
        <p:nvSpPr>
          <p:cNvPr id="803" name="Google Shape;803;p141"/>
          <p:cNvSpPr txBox="1"/>
          <p:nvPr/>
        </p:nvSpPr>
        <p:spPr>
          <a:xfrm>
            <a:off x="6804323" y="2407834"/>
            <a:ext cx="1411500" cy="554100"/>
          </a:xfrm>
          <a:prstGeom prst="rect">
            <a:avLst/>
          </a:prstGeom>
          <a:noFill/>
          <a:ln>
            <a:noFill/>
          </a:ln>
        </p:spPr>
        <p:txBody>
          <a:bodyPr spcFirstLastPara="1" wrap="square" lIns="68575" tIns="68575" rIns="68575" bIns="68575"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 sz="2700" b="0" i="0" u="none" strike="noStrike" cap="none">
                <a:solidFill>
                  <a:srgbClr val="005061"/>
                </a:solidFill>
                <a:latin typeface="Literata SemiBold"/>
                <a:ea typeface="Literata SemiBold"/>
                <a:cs typeface="Literata SemiBold"/>
                <a:sym typeface="Literata SemiBold"/>
              </a:rPr>
              <a:t>&gt;</a:t>
            </a:r>
            <a:r>
              <a:rPr lang="en" sz="2700">
                <a:solidFill>
                  <a:srgbClr val="005061"/>
                </a:solidFill>
                <a:latin typeface="Literata SemiBold"/>
                <a:ea typeface="Literata SemiBold"/>
                <a:cs typeface="Literata SemiBold"/>
                <a:sym typeface="Literata SemiBold"/>
              </a:rPr>
              <a:t>60</a:t>
            </a:r>
            <a:r>
              <a:rPr lang="en" sz="2700" b="0" i="0" u="none" strike="noStrike" cap="none">
                <a:solidFill>
                  <a:srgbClr val="005061"/>
                </a:solidFill>
                <a:latin typeface="Literata SemiBold"/>
                <a:ea typeface="Literata SemiBold"/>
                <a:cs typeface="Literata SemiBold"/>
                <a:sym typeface="Literata SemiBold"/>
              </a:rPr>
              <a:t>%</a:t>
            </a:r>
            <a:endParaRPr sz="2700" b="0" i="1" u="none" strike="noStrike" cap="none">
              <a:solidFill>
                <a:srgbClr val="005061"/>
              </a:solidFill>
              <a:latin typeface="Nunito Light"/>
              <a:ea typeface="Nunito Light"/>
              <a:cs typeface="Nunito Light"/>
              <a:sym typeface="Nunito Light"/>
            </a:endParaRPr>
          </a:p>
        </p:txBody>
      </p:sp>
      <p:sp>
        <p:nvSpPr>
          <p:cNvPr id="804" name="Google Shape;804;p141"/>
          <p:cNvSpPr txBox="1"/>
          <p:nvPr/>
        </p:nvSpPr>
        <p:spPr>
          <a:xfrm>
            <a:off x="6323615" y="2905670"/>
            <a:ext cx="2373000" cy="692700"/>
          </a:xfrm>
          <a:prstGeom prst="rect">
            <a:avLst/>
          </a:prstGeom>
          <a:noFill/>
          <a:ln>
            <a:noFill/>
          </a:ln>
        </p:spPr>
        <p:txBody>
          <a:bodyPr spcFirstLastPara="1" wrap="square" lIns="68575" tIns="68575" rIns="68575" bIns="68575"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200">
                <a:latin typeface="IBM Plex Sans"/>
                <a:ea typeface="IBM Plex Sans"/>
                <a:cs typeface="IBM Plex Sans"/>
                <a:sym typeface="IBM Plex Sans"/>
              </a:rPr>
              <a:t>of Aledade partners are in Primary Care Health Professional Shortage Areas</a:t>
            </a:r>
            <a:endParaRPr sz="1200">
              <a:latin typeface="IBM Plex Sans"/>
              <a:ea typeface="IBM Plex Sans"/>
              <a:cs typeface="IBM Plex Sans"/>
              <a:sym typeface="IBM Plex Sans"/>
            </a:endParaRPr>
          </a:p>
        </p:txBody>
      </p:sp>
      <p:sp>
        <p:nvSpPr>
          <p:cNvPr id="805" name="Google Shape;805;p141"/>
          <p:cNvSpPr txBox="1">
            <a:spLocks noGrp="1"/>
          </p:cNvSpPr>
          <p:nvPr>
            <p:ph type="title"/>
          </p:nvPr>
        </p:nvSpPr>
        <p:spPr>
          <a:xfrm>
            <a:off x="228600" y="228600"/>
            <a:ext cx="8620200" cy="2721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a:t>Aledade supports all communities through value-based care</a:t>
            </a:r>
            <a:endParaRPr/>
          </a:p>
        </p:txBody>
      </p:sp>
      <p:pic>
        <p:nvPicPr>
          <p:cNvPr id="806" name="Google Shape;806;p141" title="Screenshot 2025-05-16 at 12.17.48 PM.png"/>
          <p:cNvPicPr preferRelativeResize="0"/>
          <p:nvPr/>
        </p:nvPicPr>
        <p:blipFill>
          <a:blip r:embed="rId5">
            <a:alphaModFix/>
          </a:blip>
          <a:stretch>
            <a:fillRect/>
          </a:stretch>
        </p:blipFill>
        <p:spPr>
          <a:xfrm>
            <a:off x="381113" y="673011"/>
            <a:ext cx="5993532" cy="3934969"/>
          </a:xfrm>
          <a:prstGeom prst="rect">
            <a:avLst/>
          </a:prstGeom>
          <a:noFill/>
          <a:ln>
            <a:noFill/>
          </a:ln>
        </p:spPr>
      </p:pic>
      <p:sp>
        <p:nvSpPr>
          <p:cNvPr id="807" name="Google Shape;807;p141"/>
          <p:cNvSpPr/>
          <p:nvPr/>
        </p:nvSpPr>
        <p:spPr>
          <a:xfrm>
            <a:off x="308836" y="3472448"/>
            <a:ext cx="2482800" cy="685500"/>
          </a:xfrm>
          <a:prstGeom prst="flowChartAlternateProcess">
            <a:avLst/>
          </a:prstGeom>
          <a:solidFill>
            <a:srgbClr val="0D5257"/>
          </a:solidFill>
          <a:ln>
            <a:noFill/>
          </a:ln>
          <a:effectLst>
            <a:outerShdw blurRad="53005" dist="17668" dir="5400000" algn="bl" rotWithShape="0">
              <a:srgbClr val="000000">
                <a:alpha val="20000"/>
              </a:srgbClr>
            </a:outerShdw>
          </a:effectLst>
        </p:spPr>
        <p:txBody>
          <a:bodyPr spcFirstLastPara="1" wrap="square" lIns="84800" tIns="84800" rIns="84800" bIns="848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Literata"/>
                <a:ea typeface="Literata"/>
                <a:cs typeface="Literata"/>
                <a:sym typeface="Literata"/>
              </a:rPr>
              <a:t>Health Professional </a:t>
            </a:r>
            <a:endParaRPr sz="1100" b="1" i="0" u="none" strike="noStrike" cap="none">
              <a:solidFill>
                <a:srgbClr val="FFFFFF"/>
              </a:solidFill>
              <a:latin typeface="Literata"/>
              <a:ea typeface="Literata"/>
              <a:cs typeface="Literata"/>
              <a:sym typeface="Literata"/>
            </a:endParaRPr>
          </a:p>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Literata"/>
                <a:ea typeface="Literata"/>
                <a:cs typeface="Literata"/>
                <a:sym typeface="Literata"/>
              </a:rPr>
              <a:t>Shortage Areas (HPSA)</a:t>
            </a:r>
            <a:endParaRPr sz="1100" b="1" i="0" u="none" strike="noStrike" cap="none">
              <a:solidFill>
                <a:srgbClr val="FFFFFF"/>
              </a:solidFill>
              <a:latin typeface="Literata"/>
              <a:ea typeface="Literata"/>
              <a:cs typeface="Literata"/>
              <a:sym typeface="Literata"/>
            </a:endParaRPr>
          </a:p>
          <a:p>
            <a:pPr marL="0" marR="0" lvl="0" indent="0" algn="ctr" rtl="0">
              <a:lnSpc>
                <a:spcPct val="100000"/>
              </a:lnSpc>
              <a:spcBef>
                <a:spcPts val="0"/>
              </a:spcBef>
              <a:spcAft>
                <a:spcPts val="0"/>
              </a:spcAft>
              <a:buClr>
                <a:srgbClr val="000000"/>
              </a:buClr>
              <a:buSzPts val="900"/>
              <a:buFont typeface="Arial"/>
              <a:buNone/>
            </a:pPr>
            <a:r>
              <a:rPr lang="en" sz="900" b="0" i="1" u="sng" strike="noStrike" cap="none">
                <a:solidFill>
                  <a:srgbClr val="FFFFFF"/>
                </a:solidFill>
                <a:latin typeface="IBM Plex Sans"/>
                <a:ea typeface="IBM Plex Sans"/>
                <a:cs typeface="IBM Plex Sans"/>
                <a:sym typeface="IBM Plex Sans"/>
                <a:hlinkClick r:id="rId3">
                  <a:extLst>
                    <a:ext uri="{A12FA001-AC4F-418D-AE19-62706E023703}">
                      <ahyp:hlinkClr xmlns:ahyp="http://schemas.microsoft.com/office/drawing/2018/hyperlinkcolor" val="tx"/>
                    </a:ext>
                  </a:extLst>
                </a:hlinkClick>
              </a:rPr>
              <a:t>Health Professional Shortage Areas (HPSA)</a:t>
            </a:r>
            <a:endParaRPr sz="900" b="0" i="1" u="none" strike="noStrike" cap="none">
              <a:solidFill>
                <a:srgbClr val="FFFFFF"/>
              </a:solidFill>
              <a:latin typeface="IBM Plex Sans"/>
              <a:ea typeface="IBM Plex Sans"/>
              <a:cs typeface="IBM Plex Sans"/>
              <a:sym typeface="IBM Plex Sans"/>
            </a:endParaRPr>
          </a:p>
        </p:txBody>
      </p:sp>
      <p:pic>
        <p:nvPicPr>
          <p:cNvPr id="808" name="Google Shape;808;p141"/>
          <p:cNvPicPr preferRelativeResize="0"/>
          <p:nvPr/>
        </p:nvPicPr>
        <p:blipFill rotWithShape="1">
          <a:blip r:embed="rId6">
            <a:alphaModFix/>
          </a:blip>
          <a:srcRect t="30853"/>
          <a:stretch/>
        </p:blipFill>
        <p:spPr>
          <a:xfrm>
            <a:off x="5421720" y="4038891"/>
            <a:ext cx="1010770" cy="7049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42"/>
          <p:cNvSpPr txBox="1">
            <a:spLocks noGrp="1"/>
          </p:cNvSpPr>
          <p:nvPr>
            <p:ph type="title"/>
          </p:nvPr>
        </p:nvSpPr>
        <p:spPr>
          <a:xfrm>
            <a:off x="228600" y="228600"/>
            <a:ext cx="8620200" cy="2721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Data Sources </a:t>
            </a:r>
            <a:endParaRPr/>
          </a:p>
        </p:txBody>
      </p:sp>
      <p:pic>
        <p:nvPicPr>
          <p:cNvPr id="814" name="Google Shape;814;p142" title="Data-Sources-720.gif"/>
          <p:cNvPicPr preferRelativeResize="0"/>
          <p:nvPr/>
        </p:nvPicPr>
        <p:blipFill>
          <a:blip r:embed="rId3">
            <a:alphaModFix/>
          </a:blip>
          <a:stretch>
            <a:fillRect/>
          </a:stretch>
        </p:blipFill>
        <p:spPr>
          <a:xfrm>
            <a:off x="1164088" y="896350"/>
            <a:ext cx="6749224" cy="3796400"/>
          </a:xfrm>
          <a:prstGeom prst="rect">
            <a:avLst/>
          </a:prstGeom>
          <a:noFill/>
          <a:ln w="7150" cap="flat" cmpd="sng">
            <a:solidFill>
              <a:schemeClr val="dk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43"/>
          <p:cNvSpPr txBox="1">
            <a:spLocks noGrp="1"/>
          </p:cNvSpPr>
          <p:nvPr>
            <p:ph type="title"/>
          </p:nvPr>
        </p:nvSpPr>
        <p:spPr>
          <a:xfrm>
            <a:off x="171450" y="171450"/>
            <a:ext cx="6465300" cy="204000"/>
          </a:xfrm>
          <a:prstGeom prst="rect">
            <a:avLst/>
          </a:prstGeom>
        </p:spPr>
        <p:txBody>
          <a:bodyPr spcFirstLastPara="1" wrap="square" lIns="0" tIns="0" rIns="68575" bIns="68575" anchor="t" anchorCtr="0">
            <a:noAutofit/>
          </a:bodyPr>
          <a:lstStyle/>
          <a:p>
            <a:pPr marL="0" lvl="0" indent="0" algn="l" rtl="0">
              <a:spcBef>
                <a:spcPts val="0"/>
              </a:spcBef>
              <a:spcAft>
                <a:spcPts val="0"/>
              </a:spcAft>
              <a:buNone/>
            </a:pPr>
            <a:r>
              <a:rPr lang="en"/>
              <a:t>How our technology drives results</a:t>
            </a:r>
            <a:endParaRPr/>
          </a:p>
        </p:txBody>
      </p:sp>
      <p:sp>
        <p:nvSpPr>
          <p:cNvPr id="820" name="Google Shape;820;p143"/>
          <p:cNvSpPr txBox="1"/>
          <p:nvPr/>
        </p:nvSpPr>
        <p:spPr>
          <a:xfrm>
            <a:off x="436763" y="2848937"/>
            <a:ext cx="1939800" cy="18717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400">
                <a:solidFill>
                  <a:schemeClr val="lt2"/>
                </a:solidFill>
                <a:latin typeface="Literata SemiBold"/>
                <a:ea typeface="Literata SemiBold"/>
                <a:cs typeface="Literata SemiBold"/>
                <a:sym typeface="Literata SemiBold"/>
              </a:rPr>
              <a:t>Patient data all in one place</a:t>
            </a:r>
            <a:endParaRPr sz="1100">
              <a:solidFill>
                <a:schemeClr val="lt2"/>
              </a:solidFill>
              <a:latin typeface="IBM Plex Sans"/>
              <a:ea typeface="IBM Plex Sans"/>
              <a:cs typeface="IBM Plex Sans"/>
              <a:sym typeface="IBM Plex Sans"/>
            </a:endParaRPr>
          </a:p>
          <a:p>
            <a:pPr marL="0" lvl="0" indent="0" algn="ctr" rtl="0">
              <a:spcBef>
                <a:spcPts val="800"/>
              </a:spcBef>
              <a:spcAft>
                <a:spcPts val="0"/>
              </a:spcAft>
              <a:buNone/>
            </a:pPr>
            <a:r>
              <a:rPr lang="en" sz="1100">
                <a:latin typeface="IBM Plex Sans"/>
                <a:ea typeface="IBM Plex Sans"/>
                <a:cs typeface="IBM Plex Sans"/>
                <a:sym typeface="IBM Plex Sans"/>
              </a:rPr>
              <a:t>Hospital, lab, pharmacy and claims data sourced from across the healthcare landscape.</a:t>
            </a:r>
            <a:endParaRPr sz="1100">
              <a:latin typeface="IBM Plex Sans"/>
              <a:ea typeface="IBM Plex Sans"/>
              <a:cs typeface="IBM Plex Sans"/>
              <a:sym typeface="IBM Plex Sans"/>
            </a:endParaRPr>
          </a:p>
        </p:txBody>
      </p:sp>
      <p:grpSp>
        <p:nvGrpSpPr>
          <p:cNvPr id="821" name="Google Shape;821;p143"/>
          <p:cNvGrpSpPr/>
          <p:nvPr/>
        </p:nvGrpSpPr>
        <p:grpSpPr>
          <a:xfrm>
            <a:off x="-154584" y="2217821"/>
            <a:ext cx="9453173" cy="854775"/>
            <a:chOff x="0" y="2700375"/>
            <a:chExt cx="12604231" cy="1139700"/>
          </a:xfrm>
        </p:grpSpPr>
        <p:cxnSp>
          <p:nvCxnSpPr>
            <p:cNvPr id="822" name="Google Shape;822;p143"/>
            <p:cNvCxnSpPr/>
            <p:nvPr/>
          </p:nvCxnSpPr>
          <p:spPr>
            <a:xfrm rot="10800000" flipH="1">
              <a:off x="0" y="2700375"/>
              <a:ext cx="2058000" cy="1139700"/>
            </a:xfrm>
            <a:prstGeom prst="curvedConnector3">
              <a:avLst>
                <a:gd name="adj1" fmla="val 50000"/>
              </a:avLst>
            </a:prstGeom>
            <a:noFill/>
            <a:ln w="21425" cap="flat" cmpd="sng">
              <a:solidFill>
                <a:schemeClr val="accent5"/>
              </a:solidFill>
              <a:prstDash val="dot"/>
              <a:round/>
              <a:headEnd type="none" w="med" len="med"/>
              <a:tailEnd type="none" w="med" len="med"/>
            </a:ln>
          </p:spPr>
        </p:cxnSp>
        <p:cxnSp>
          <p:nvCxnSpPr>
            <p:cNvPr id="823" name="Google Shape;823;p143"/>
            <p:cNvCxnSpPr/>
            <p:nvPr/>
          </p:nvCxnSpPr>
          <p:spPr>
            <a:xfrm rot="10800000">
              <a:off x="2097523" y="2700375"/>
              <a:ext cx="2058000" cy="1139700"/>
            </a:xfrm>
            <a:prstGeom prst="curvedConnector3">
              <a:avLst>
                <a:gd name="adj1" fmla="val 50000"/>
              </a:avLst>
            </a:prstGeom>
            <a:noFill/>
            <a:ln w="21425" cap="flat" cmpd="sng">
              <a:solidFill>
                <a:schemeClr val="accent5"/>
              </a:solidFill>
              <a:prstDash val="dot"/>
              <a:round/>
              <a:headEnd type="none" w="med" len="med"/>
              <a:tailEnd type="none" w="med" len="med"/>
            </a:ln>
          </p:spPr>
        </p:cxnSp>
        <p:cxnSp>
          <p:nvCxnSpPr>
            <p:cNvPr id="824" name="Google Shape;824;p143"/>
            <p:cNvCxnSpPr/>
            <p:nvPr/>
          </p:nvCxnSpPr>
          <p:spPr>
            <a:xfrm rot="10800000" flipH="1">
              <a:off x="4224358" y="2700375"/>
              <a:ext cx="2058000" cy="1139700"/>
            </a:xfrm>
            <a:prstGeom prst="curvedConnector3">
              <a:avLst>
                <a:gd name="adj1" fmla="val 50000"/>
              </a:avLst>
            </a:prstGeom>
            <a:noFill/>
            <a:ln w="21425" cap="flat" cmpd="sng">
              <a:solidFill>
                <a:schemeClr val="accent5"/>
              </a:solidFill>
              <a:prstDash val="dot"/>
              <a:round/>
              <a:headEnd type="none" w="med" len="med"/>
              <a:tailEnd type="none" w="med" len="med"/>
            </a:ln>
          </p:spPr>
        </p:cxnSp>
        <p:cxnSp>
          <p:nvCxnSpPr>
            <p:cNvPr id="825" name="Google Shape;825;p143"/>
            <p:cNvCxnSpPr/>
            <p:nvPr/>
          </p:nvCxnSpPr>
          <p:spPr>
            <a:xfrm rot="10800000">
              <a:off x="6321881" y="2700375"/>
              <a:ext cx="2058000" cy="1139700"/>
            </a:xfrm>
            <a:prstGeom prst="curvedConnector3">
              <a:avLst>
                <a:gd name="adj1" fmla="val 50000"/>
              </a:avLst>
            </a:prstGeom>
            <a:noFill/>
            <a:ln w="21425" cap="flat" cmpd="sng">
              <a:solidFill>
                <a:schemeClr val="accent5"/>
              </a:solidFill>
              <a:prstDash val="dot"/>
              <a:round/>
              <a:headEnd type="none" w="med" len="med"/>
              <a:tailEnd type="none" w="med" len="med"/>
            </a:ln>
          </p:spPr>
        </p:cxnSp>
        <p:cxnSp>
          <p:nvCxnSpPr>
            <p:cNvPr id="826" name="Google Shape;826;p143"/>
            <p:cNvCxnSpPr/>
            <p:nvPr/>
          </p:nvCxnSpPr>
          <p:spPr>
            <a:xfrm rot="10800000" flipH="1">
              <a:off x="8448708" y="2700375"/>
              <a:ext cx="2058000" cy="1139700"/>
            </a:xfrm>
            <a:prstGeom prst="curvedConnector3">
              <a:avLst>
                <a:gd name="adj1" fmla="val 50000"/>
              </a:avLst>
            </a:prstGeom>
            <a:noFill/>
            <a:ln w="21425" cap="flat" cmpd="sng">
              <a:solidFill>
                <a:schemeClr val="accent5"/>
              </a:solidFill>
              <a:prstDash val="dot"/>
              <a:round/>
              <a:headEnd type="none" w="med" len="med"/>
              <a:tailEnd type="none" w="med" len="med"/>
            </a:ln>
          </p:spPr>
        </p:cxnSp>
        <p:cxnSp>
          <p:nvCxnSpPr>
            <p:cNvPr id="827" name="Google Shape;827;p143"/>
            <p:cNvCxnSpPr/>
            <p:nvPr/>
          </p:nvCxnSpPr>
          <p:spPr>
            <a:xfrm rot="10800000">
              <a:off x="10546231" y="2700375"/>
              <a:ext cx="2058000" cy="1139700"/>
            </a:xfrm>
            <a:prstGeom prst="curvedConnector3">
              <a:avLst>
                <a:gd name="adj1" fmla="val 50000"/>
              </a:avLst>
            </a:prstGeom>
            <a:noFill/>
            <a:ln w="21425" cap="flat" cmpd="sng">
              <a:solidFill>
                <a:schemeClr val="accent5"/>
              </a:solidFill>
              <a:prstDash val="dot"/>
              <a:round/>
              <a:headEnd type="none" w="med" len="med"/>
              <a:tailEnd type="none" w="med" len="med"/>
            </a:ln>
          </p:spPr>
        </p:cxnSp>
      </p:grpSp>
      <p:pic>
        <p:nvPicPr>
          <p:cNvPr id="828" name="Google Shape;828;p143" title="Data-Sources-720.gif"/>
          <p:cNvPicPr preferRelativeResize="0"/>
          <p:nvPr/>
        </p:nvPicPr>
        <p:blipFill>
          <a:blip r:embed="rId3">
            <a:alphaModFix/>
          </a:blip>
          <a:stretch>
            <a:fillRect/>
          </a:stretch>
        </p:blipFill>
        <p:spPr>
          <a:xfrm>
            <a:off x="161334" y="788677"/>
            <a:ext cx="2490581" cy="1400944"/>
          </a:xfrm>
          <a:prstGeom prst="rect">
            <a:avLst/>
          </a:prstGeom>
          <a:noFill/>
          <a:ln>
            <a:noFill/>
          </a:ln>
        </p:spPr>
      </p:pic>
      <p:pic>
        <p:nvPicPr>
          <p:cNvPr id="829" name="Google Shape;829;p143" title="DH-Drawer.gif"/>
          <p:cNvPicPr preferRelativeResize="0"/>
          <p:nvPr/>
        </p:nvPicPr>
        <p:blipFill>
          <a:blip r:embed="rId4">
            <a:alphaModFix/>
          </a:blip>
          <a:stretch>
            <a:fillRect/>
          </a:stretch>
        </p:blipFill>
        <p:spPr>
          <a:xfrm>
            <a:off x="3386559" y="3226984"/>
            <a:ext cx="2304288" cy="1291798"/>
          </a:xfrm>
          <a:prstGeom prst="rect">
            <a:avLst/>
          </a:prstGeom>
          <a:noFill/>
          <a:ln>
            <a:noFill/>
          </a:ln>
        </p:spPr>
      </p:pic>
      <p:sp>
        <p:nvSpPr>
          <p:cNvPr id="830" name="Google Shape;830;p143"/>
          <p:cNvSpPr txBox="1"/>
          <p:nvPr/>
        </p:nvSpPr>
        <p:spPr>
          <a:xfrm>
            <a:off x="3386569" y="902245"/>
            <a:ext cx="2304300" cy="1785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400">
                <a:solidFill>
                  <a:schemeClr val="lt2"/>
                </a:solidFill>
                <a:latin typeface="Literata SemiBold"/>
                <a:ea typeface="Literata SemiBold"/>
                <a:cs typeface="Literata SemiBold"/>
                <a:sym typeface="Literata SemiBold"/>
              </a:rPr>
              <a:t>Insights at the </a:t>
            </a:r>
            <a:r>
              <a:rPr lang="en">
                <a:solidFill>
                  <a:schemeClr val="lt2"/>
                </a:solidFill>
                <a:latin typeface="Literata SemiBold"/>
                <a:ea typeface="Literata SemiBold"/>
                <a:cs typeface="Literata SemiBold"/>
                <a:sym typeface="Literata SemiBold"/>
              </a:rPr>
              <a:t>p</a:t>
            </a:r>
            <a:r>
              <a:rPr lang="en" sz="1400">
                <a:solidFill>
                  <a:schemeClr val="lt2"/>
                </a:solidFill>
                <a:latin typeface="Literata SemiBold"/>
                <a:ea typeface="Literata SemiBold"/>
                <a:cs typeface="Literata SemiBold"/>
                <a:sym typeface="Literata SemiBold"/>
              </a:rPr>
              <a:t>oint of care</a:t>
            </a:r>
            <a:endParaRPr sz="1100">
              <a:solidFill>
                <a:schemeClr val="lt2"/>
              </a:solidFill>
              <a:latin typeface="IBM Plex Sans"/>
              <a:ea typeface="IBM Plex Sans"/>
              <a:cs typeface="IBM Plex Sans"/>
              <a:sym typeface="IBM Plex Sans"/>
            </a:endParaRPr>
          </a:p>
          <a:p>
            <a:pPr marL="0" lvl="0" indent="0" algn="ctr" rtl="0">
              <a:spcBef>
                <a:spcPts val="800"/>
              </a:spcBef>
              <a:spcAft>
                <a:spcPts val="0"/>
              </a:spcAft>
              <a:buNone/>
            </a:pPr>
            <a:r>
              <a:rPr lang="en" sz="1100">
                <a:latin typeface="IBM Plex Sans"/>
                <a:ea typeface="IBM Plex Sans"/>
                <a:cs typeface="IBM Plex Sans"/>
                <a:sym typeface="IBM Plex Sans"/>
              </a:rPr>
              <a:t>Potential diagnoses, care gaps, risk indicators and more available during patient encounters.</a:t>
            </a:r>
            <a:endParaRPr sz="1100">
              <a:latin typeface="IBM Plex Sans"/>
              <a:ea typeface="IBM Plex Sans"/>
              <a:cs typeface="IBM Plex Sans"/>
              <a:sym typeface="IBM Plex Sans"/>
            </a:endParaRPr>
          </a:p>
        </p:txBody>
      </p:sp>
      <p:pic>
        <p:nvPicPr>
          <p:cNvPr id="831" name="Google Shape;831;p143" title="Worklists-V1.gif"/>
          <p:cNvPicPr preferRelativeResize="0"/>
          <p:nvPr/>
        </p:nvPicPr>
        <p:blipFill>
          <a:blip r:embed="rId5">
            <a:alphaModFix/>
          </a:blip>
          <a:stretch>
            <a:fillRect/>
          </a:stretch>
        </p:blipFill>
        <p:spPr>
          <a:xfrm>
            <a:off x="6518754" y="788668"/>
            <a:ext cx="2304288" cy="1298780"/>
          </a:xfrm>
          <a:prstGeom prst="rect">
            <a:avLst/>
          </a:prstGeom>
          <a:noFill/>
          <a:ln>
            <a:noFill/>
          </a:ln>
        </p:spPr>
      </p:pic>
      <p:sp>
        <p:nvSpPr>
          <p:cNvPr id="832" name="Google Shape;832;p143"/>
          <p:cNvSpPr txBox="1"/>
          <p:nvPr/>
        </p:nvSpPr>
        <p:spPr>
          <a:xfrm>
            <a:off x="6733050" y="2848937"/>
            <a:ext cx="1939800" cy="18717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400">
                <a:solidFill>
                  <a:schemeClr val="lt2"/>
                </a:solidFill>
                <a:latin typeface="Literata SemiBold"/>
                <a:ea typeface="Literata SemiBold"/>
                <a:cs typeface="Literata SemiBold"/>
                <a:sym typeface="Literata SemiBold"/>
              </a:rPr>
              <a:t>Prioritized patient worklists</a:t>
            </a:r>
            <a:endParaRPr sz="1100">
              <a:solidFill>
                <a:schemeClr val="lt2"/>
              </a:solidFill>
              <a:latin typeface="IBM Plex Sans"/>
              <a:ea typeface="IBM Plex Sans"/>
              <a:cs typeface="IBM Plex Sans"/>
              <a:sym typeface="IBM Plex Sans"/>
            </a:endParaRPr>
          </a:p>
          <a:p>
            <a:pPr marL="0" lvl="0" indent="0" algn="ctr" rtl="0">
              <a:spcBef>
                <a:spcPts val="800"/>
              </a:spcBef>
              <a:spcAft>
                <a:spcPts val="0"/>
              </a:spcAft>
              <a:buNone/>
            </a:pPr>
            <a:r>
              <a:rPr lang="en" sz="1100">
                <a:latin typeface="IBM Plex Sans"/>
                <a:ea typeface="IBM Plex Sans"/>
                <a:cs typeface="IBM Plex Sans"/>
                <a:sym typeface="IBM Plex Sans"/>
              </a:rPr>
              <a:t>Targeted lists that identify patients eligible for timely care and outreach opportunities.</a:t>
            </a:r>
            <a:endParaRPr sz="1100">
              <a:latin typeface="IBM Plex Sans"/>
              <a:ea typeface="IBM Plex Sans"/>
              <a:cs typeface="IBM Plex Sans"/>
              <a:sym typeface="IBM Plex Sans"/>
            </a:endParaRPr>
          </a:p>
        </p:txBody>
      </p:sp>
    </p:spTree>
  </p:cSld>
  <p:clrMapOvr>
    <a:masterClrMapping/>
  </p:clrMapOvr>
</p:sld>
</file>

<file path=ppt/theme/theme1.xml><?xml version="1.0" encoding="utf-8"?>
<a:theme xmlns:a="http://schemas.openxmlformats.org/drawingml/2006/main" name="Template_Slide Deck_CC-64-2024">
  <a:themeElements>
    <a:clrScheme name="Aledade">
      <a:dk1>
        <a:srgbClr val="000000"/>
      </a:dk1>
      <a:lt1>
        <a:srgbClr val="FFFFFF"/>
      </a:lt1>
      <a:dk2>
        <a:srgbClr val="003DA5"/>
      </a:dk2>
      <a:lt2>
        <a:srgbClr val="0D5257"/>
      </a:lt2>
      <a:accent1>
        <a:srgbClr val="00C1D4"/>
      </a:accent1>
      <a:accent2>
        <a:srgbClr val="FF6900"/>
      </a:accent2>
      <a:accent3>
        <a:srgbClr val="C6DAE5"/>
      </a:accent3>
      <a:accent4>
        <a:srgbClr val="5489A3"/>
      </a:accent4>
      <a:accent5>
        <a:srgbClr val="95BCFF"/>
      </a:accent5>
      <a:accent6>
        <a:srgbClr val="EAF2FF"/>
      </a:accent6>
      <a:hlink>
        <a:srgbClr val="003DA5"/>
      </a:hlink>
      <a:folHlink>
        <a:srgbClr val="DAE3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plate_Slide Deck_CC-64-2024">
  <a:themeElements>
    <a:clrScheme name="Aledade">
      <a:dk1>
        <a:srgbClr val="000000"/>
      </a:dk1>
      <a:lt1>
        <a:srgbClr val="FFFFFF"/>
      </a:lt1>
      <a:dk2>
        <a:srgbClr val="003DA5"/>
      </a:dk2>
      <a:lt2>
        <a:srgbClr val="0D5257"/>
      </a:lt2>
      <a:accent1>
        <a:srgbClr val="00C1D4"/>
      </a:accent1>
      <a:accent2>
        <a:srgbClr val="FF6900"/>
      </a:accent2>
      <a:accent3>
        <a:srgbClr val="C6DAE5"/>
      </a:accent3>
      <a:accent4>
        <a:srgbClr val="5489A3"/>
      </a:accent4>
      <a:accent5>
        <a:srgbClr val="95BCFF"/>
      </a:accent5>
      <a:accent6>
        <a:srgbClr val="EAF2FF"/>
      </a:accent6>
      <a:hlink>
        <a:srgbClr val="003DA5"/>
      </a:hlink>
      <a:folHlink>
        <a:srgbClr val="DAE3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plate_Slide Deck_CC-64-2024">
  <a:themeElements>
    <a:clrScheme name="Aledade">
      <a:dk1>
        <a:srgbClr val="000000"/>
      </a:dk1>
      <a:lt1>
        <a:srgbClr val="FFFFFF"/>
      </a:lt1>
      <a:dk2>
        <a:srgbClr val="003DA5"/>
      </a:dk2>
      <a:lt2>
        <a:srgbClr val="0D5257"/>
      </a:lt2>
      <a:accent1>
        <a:srgbClr val="00C1D4"/>
      </a:accent1>
      <a:accent2>
        <a:srgbClr val="FF6900"/>
      </a:accent2>
      <a:accent3>
        <a:srgbClr val="C6DAE5"/>
      </a:accent3>
      <a:accent4>
        <a:srgbClr val="5489A3"/>
      </a:accent4>
      <a:accent5>
        <a:srgbClr val="95BCFF"/>
      </a:accent5>
      <a:accent6>
        <a:srgbClr val="EAF2FF"/>
      </a:accent6>
      <a:hlink>
        <a:srgbClr val="003DA5"/>
      </a:hlink>
      <a:folHlink>
        <a:srgbClr val="DAE3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DDF94EB6690B45BC9497696021C032" ma:contentTypeVersion="12" ma:contentTypeDescription="Create a new document." ma:contentTypeScope="" ma:versionID="b5511952c63ed41727d3c4533ccb6905">
  <xsd:schema xmlns:xsd="http://www.w3.org/2001/XMLSchema" xmlns:xs="http://www.w3.org/2001/XMLSchema" xmlns:p="http://schemas.microsoft.com/office/2006/metadata/properties" xmlns:ns2="f3b1d26d-160f-43af-9308-7ea5d3dd2c70" xmlns:ns3="a6f107b9-b596-461e-8851-85383e20fa59" targetNamespace="http://schemas.microsoft.com/office/2006/metadata/properties" ma:root="true" ma:fieldsID="c86f35ce65e5b0caf1870cdd0d339972" ns2:_="" ns3:_="">
    <xsd:import namespace="f3b1d26d-160f-43af-9308-7ea5d3dd2c70"/>
    <xsd:import namespace="a6f107b9-b596-461e-8851-85383e20fa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b1d26d-160f-43af-9308-7ea5d3dd2c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f58e485-0d26-4f10-8645-ad2692e9af2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f107b9-b596-461e-8851-85383e20fa59"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dec236d0-3c17-4c11-82a7-9855db687cf4}" ma:internalName="TaxCatchAll" ma:showField="CatchAllData" ma:web="a6f107b9-b596-461e-8851-85383e20fa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3b1d26d-160f-43af-9308-7ea5d3dd2c70">
      <Terms xmlns="http://schemas.microsoft.com/office/infopath/2007/PartnerControls"/>
    </lcf76f155ced4ddcb4097134ff3c332f>
    <TaxCatchAll xmlns="a6f107b9-b596-461e-8851-85383e20fa59" xsi:nil="true"/>
  </documentManagement>
</p:properties>
</file>

<file path=customXml/itemProps1.xml><?xml version="1.0" encoding="utf-8"?>
<ds:datastoreItem xmlns:ds="http://schemas.openxmlformats.org/officeDocument/2006/customXml" ds:itemID="{6FE287EA-CF23-4054-9A39-451BEBDB59F2}"/>
</file>

<file path=customXml/itemProps2.xml><?xml version="1.0" encoding="utf-8"?>
<ds:datastoreItem xmlns:ds="http://schemas.openxmlformats.org/officeDocument/2006/customXml" ds:itemID="{2747BEEF-9973-4184-BAFE-C9F288B9570F}"/>
</file>

<file path=customXml/itemProps3.xml><?xml version="1.0" encoding="utf-8"?>
<ds:datastoreItem xmlns:ds="http://schemas.openxmlformats.org/officeDocument/2006/customXml" ds:itemID="{1EB907D6-BE11-4F2F-A462-93F1CA054FA0}"/>
</file>

<file path=docProps/app.xml><?xml version="1.0" encoding="utf-8"?>
<Properties xmlns="http://schemas.openxmlformats.org/officeDocument/2006/extended-properties" xmlns:vt="http://schemas.openxmlformats.org/officeDocument/2006/docPropsVTypes">
  <TotalTime>0</TotalTime>
  <Words>1258</Words>
  <Application>Microsoft Macintosh PowerPoint</Application>
  <PresentationFormat>On-screen Show (16:9)</PresentationFormat>
  <Paragraphs>175</Paragraphs>
  <Slides>20</Slides>
  <Notes>20</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20</vt:i4>
      </vt:variant>
    </vt:vector>
  </HeadingPairs>
  <TitlesOfParts>
    <vt:vector size="43" baseType="lpstr">
      <vt:lpstr>IBM Plex Sans Medium</vt:lpstr>
      <vt:lpstr>Helvetica Neue</vt:lpstr>
      <vt:lpstr>Arial</vt:lpstr>
      <vt:lpstr>IBM Plex Sans SemiBold</vt:lpstr>
      <vt:lpstr>Nunito Light</vt:lpstr>
      <vt:lpstr>Calibri</vt:lpstr>
      <vt:lpstr>IBM Plex Sans Light</vt:lpstr>
      <vt:lpstr>Roboto Light</vt:lpstr>
      <vt:lpstr>Roboto</vt:lpstr>
      <vt:lpstr>Literata Light</vt:lpstr>
      <vt:lpstr>Nunito</vt:lpstr>
      <vt:lpstr>Literata SemiBold</vt:lpstr>
      <vt:lpstr>Nunito Medium</vt:lpstr>
      <vt:lpstr>Literata Medium</vt:lpstr>
      <vt:lpstr>Literata</vt:lpstr>
      <vt:lpstr>Nunito ExtraLight</vt:lpstr>
      <vt:lpstr>IBM Plex Sans ExtraLight</vt:lpstr>
      <vt:lpstr>Fjalla One</vt:lpstr>
      <vt:lpstr>IBM Plex Sans</vt:lpstr>
      <vt:lpstr>Template_Slide Deck_CC-64-2024</vt:lpstr>
      <vt:lpstr>Simple Light</vt:lpstr>
      <vt:lpstr>Template_Slide Deck_CC-64-2024</vt:lpstr>
      <vt:lpstr>Template_Slide Deck_CC-64-2024</vt:lpstr>
      <vt:lpstr>Primary Care ACOs and Technology  Value Based Care can revitalize Primary Care </vt:lpstr>
      <vt:lpstr>My Population Health, Value Based Care Journey</vt:lpstr>
      <vt:lpstr>Prior to Focusing on Population Health and Value Based Care</vt:lpstr>
      <vt:lpstr>Reactive → Proactive   Solo → Team Player</vt:lpstr>
      <vt:lpstr>Momentum for shift to value-based care through CMS MSSP</vt:lpstr>
      <vt:lpstr>Aledade is the largest physician-led primary care network in the country, focused exclusively on value-based care.</vt:lpstr>
      <vt:lpstr>Aledade supports all communities through value-based care</vt:lpstr>
      <vt:lpstr> Data Sources </vt:lpstr>
      <vt:lpstr>How our technology drives results</vt:lpstr>
      <vt:lpstr>Aledade Core 4</vt:lpstr>
      <vt:lpstr>Executing on the Core 4 leads to better patient care and experience</vt:lpstr>
      <vt:lpstr>Controlling Hypertension Saves Lives and reduces morbidity</vt:lpstr>
      <vt:lpstr>Controlling blood pressure saves lives</vt:lpstr>
      <vt:lpstr>Executing on the Core 4 leads to better patient care and experience</vt:lpstr>
      <vt:lpstr>Hospital Readmission Rates  </vt:lpstr>
      <vt:lpstr>Transitions of Care Management (TCMs) Prevent Hospitalizations  </vt:lpstr>
      <vt:lpstr>PowerPoint Presentation</vt:lpstr>
      <vt:lpstr>Additional Primary Care Practice Resources</vt:lpstr>
      <vt:lpstr>Aledade ACOs perform well across all lines of business, with greatest history and largest share of lives in MSSP1</vt:lpstr>
      <vt:lpstr>Value Based Care can revitalize Primary Care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Catherine Smitas</cp:lastModifiedBy>
  <cp:revision>1</cp:revision>
  <dcterms:modified xsi:type="dcterms:W3CDTF">2026-05-13T18:52:32Z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0x010100DEDDF94EB6690B45BC9497696021C032</vt:lpwstr>
  </property>
</Properties>
</file>