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slideLayouts/slideLayout13.xml" ContentType="application/vnd.openxmlformats-officedocument.presentationml.slideLayout+xml"/>
  <Override PartName="/ppt/diagrams/layout1.xml" ContentType="application/vnd.openxmlformats-officedocument.drawingml.diagramLayout+xml"/>
  <Override PartName="/ppt/slideLayouts/slideLayout17.xml" ContentType="application/vnd.openxmlformats-officedocument.presentationml.slideLayout+xml"/>
  <Override PartName="/ppt/slides/slide8.xml" ContentType="application/vnd.openxmlformats-officedocument.presentationml.slide+xml"/>
  <Override PartName="/docProps/app.xml" ContentType="application/vnd.openxmlformats-officedocument.extended-properties+xml"/>
  <Override PartName="/ppt/slideLayouts/slideLayout29.xml" ContentType="application/vnd.openxmlformats-officedocument.presentationml.slideLayout+xml"/>
  <Override PartName="/docProps/core.xml" ContentType="application/vnd.openxmlformats-package.core-properties+xml"/>
  <Override PartName="/ppt/tags/tag6.xml" ContentType="application/vnd.openxmlformats-officedocument.presentationml.tags+xml"/>
  <Override PartName="/ppt/notesSlides/notesSlide2.xml" ContentType="application/vnd.openxmlformats-officedocument.presentationml.notesSlide+xml"/>
  <Override PartName="/ppt/slideLayouts/slideLayout8.xml" ContentType="application/vnd.openxmlformats-officedocument.presentationml.slideLayout+xml"/>
  <Override PartName="/ppt/diagrams/colors1.xml" ContentType="application/vnd.openxmlformats-officedocument.drawingml.diagramColors+xml"/>
  <Override PartName="/ppt/theme/theme1.xml" ContentType="application/vnd.openxmlformats-officedocument.theme+xml"/>
  <Override PartName="/ppt/diagrams/quickStyle1.xml" ContentType="application/vnd.openxmlformats-officedocument.drawingml.diagramStyle+xml"/>
  <Override PartName="/ppt/slideLayouts/slideLayout24.xml" ContentType="application/vnd.openxmlformats-officedocument.presentationml.slideLayout+xml"/>
  <Override PartName="/ppt/diagrams/data1.xml" ContentType="application/vnd.openxmlformats-officedocument.drawingml.diagramData+xml"/>
  <Override PartName="/ppt/diagrams/drawing1.xml" ContentType="application/vnd.ms-office.drawingml.diagramDrawing+xml"/>
  <Override PartName="/ppt/slideLayouts/slideLayout6.xml" ContentType="application/vnd.openxmlformats-officedocument.presentationml.slideLayout+xml"/>
  <Override PartName="/ppt/tags/tag3.xml" ContentType="application/vnd.openxmlformats-officedocument.presentationml.tags+xml"/>
  <Override PartName="/ppt/slideLayouts/slideLayout7.xml" ContentType="application/vnd.openxmlformats-officedocument.presentationml.slideLayout+xml"/>
  <Override PartName="/ppt/slideLayouts/slideLayout27.xml" ContentType="application/vnd.openxmlformats-officedocument.presentationml.slideLayout+xml"/>
  <Override PartName="/ppt/viewProps.xml" ContentType="application/vnd.openxmlformats-officedocument.presentationml.viewProps+xml"/>
  <Override PartName="/ppt/tags/tag8.xml" ContentType="application/vnd.openxmlformats-officedocument.presentationml.tags+xml"/>
  <Override PartName="/ppt/slideLayouts/slideLayout18.xml" ContentType="application/vnd.openxmlformats-officedocument.presentationml.slideLayout+xml"/>
  <Override PartName="/ppt/slides/slide7.xml" ContentType="application/vnd.openxmlformats-officedocument.presentationml.slide+xml"/>
  <Override PartName="/ppt/tags/tag10.xml" ContentType="application/vnd.openxmlformats-officedocument.presentationml.tags+xml"/>
  <Override PartName="/ppt/notesMasters/notesMaster1.xml" ContentType="application/vnd.openxmlformats-officedocument.presentationml.notesMaster+xml"/>
  <Override PartName="/ppt/slideLayouts/slideLayout21.xml" ContentType="application/vnd.openxmlformats-officedocument.presentationml.slideLayout+xml"/>
  <Override PartName="/ppt/notesSlides/notesSlide1.xml" ContentType="application/vnd.openxmlformats-officedocument.presentationml.notesSlide+xml"/>
  <Override PartName="/ppt/slideLayouts/slideLayout9.xml" ContentType="application/vnd.openxmlformats-officedocument.presentationml.slideLayout+xml"/>
  <Override PartName="/ppt/notesSlides/notesSlide3.xml" ContentType="application/vnd.openxmlformats-officedocument.presentationml.notesSl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presProps.xml" ContentType="application/vnd.openxmlformats-officedocument.presentationml.presProps+xml"/>
  <Override PartName="/ppt/presentation.xml" ContentType="application/vnd.openxmlformats-officedocument.presentationml.presentation.main+xml"/>
  <Override PartName="/ppt/theme/theme3.xml" ContentType="application/vnd.openxmlformats-officedocument.theme+xml"/>
  <Override PartName="/ppt/slides/slide2.xml" ContentType="application/vnd.openxmlformats-officedocument.presentationml.slide+xml"/>
  <Override PartName="/ppt/slideLayouts/slideLayout25.xml" ContentType="application/vnd.openxmlformats-officedocument.presentationml.slideLayout+xml"/>
  <Override PartName="/ppt/slides/slide4.xml" ContentType="application/vnd.openxmlformats-officedocument.presentationml.slide+xml"/>
  <Override PartName="/ppt/slideLayouts/slideLayout1.xml" ContentType="application/vnd.openxmlformats-officedocument.presentationml.slideLayout+xml"/>
  <Override PartName="/ppt/slideLayouts/slideLayout26.xml" ContentType="application/vnd.openxmlformats-officedocument.presentationml.slideLayout+xml"/>
  <Override PartName="/ppt/tags/tag5.xml" ContentType="application/vnd.openxmlformats-officedocument.presentationml.tags+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s/slide9.xml" ContentType="application/vnd.openxmlformats-officedocument.presentationml.slide+xml"/>
  <Override PartName="/ppt/slideLayouts/slideLayout16.xml" ContentType="application/vnd.openxmlformats-officedocument.presentationml.slideLayout+xml"/>
  <Override PartName="/ppt/slides/slide6.xml" ContentType="application/vnd.openxmlformats-officedocument.presentationml.slid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8.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1.xml" ContentType="application/vnd.openxmlformats-officedocument.presentationml.tags+xml"/>
  <Override PartName="/ppt/tags/tag2.xml" ContentType="application/vnd.openxmlformats-officedocument.presentationml.tags+xml"/>
  <Override PartName="/ppt/tags/tag4.xml" ContentType="application/vnd.openxmlformats-officedocument.presentationml.tags+xml"/>
  <Override PartName="/ppt/tags/tag7.xml" ContentType="application/vnd.openxmlformats-officedocument.presentationml.tags+xml"/>
  <Override PartName="/ppt/tags/tag9.xml" ContentType="application/vnd.openxmlformats-officedocument.presentationml.tags+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12"/>
  </p:notesMasterIdLst>
  <p:sldIdLst>
    <p:sldId id="2147479285" r:id="rId3"/>
    <p:sldId id="2147479286" r:id="rId4"/>
    <p:sldId id="2147479288" r:id="rId5"/>
    <p:sldId id="2147479287" r:id="rId6"/>
    <p:sldId id="2147479289" r:id="rId7"/>
    <p:sldId id="2147479281" r:id="rId8"/>
    <p:sldId id="2147479244" r:id="rId9"/>
    <p:sldId id="2147479282" r:id="rId10"/>
    <p:sldId id="214747924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E6DEE2-DB18-4000-8DFE-25907DD3EDA0}" v="4" dt="2026-05-12T20:27:58.8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2324" autoAdjust="0"/>
  </p:normalViewPr>
  <p:slideViewPr>
    <p:cSldViewPr snapToGrid="0">
      <p:cViewPr varScale="1">
        <p:scale>
          <a:sx n="61" d="100"/>
          <a:sy n="61" d="100"/>
        </p:scale>
        <p:origin x="88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1.xml"/><Relationship Id="rId21" Type="http://schemas.openxmlformats.org/officeDocument/2006/relationships/customXml" Target="../customXml/item3.xml"/><Relationship Id="rId7" Type="http://schemas.openxmlformats.org/officeDocument/2006/relationships/slide" Target="slides/slide5.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tableStyles" Target="tableStyle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customXml" Target="../customXml/item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e Goodrich" userId="796ae45d-f9a7-49ea-bb56-3c186d75532e" providerId="ADAL" clId="{4761679F-8C2C-4D4F-BEB8-55C29B1D191C}"/>
    <pc:docChg chg="undo custSel addSld delSld modSld">
      <pc:chgData name="Kate Goodrich" userId="796ae45d-f9a7-49ea-bb56-3c186d75532e" providerId="ADAL" clId="{4761679F-8C2C-4D4F-BEB8-55C29B1D191C}" dt="2026-05-12T20:29:42.277" v="2273" actId="20577"/>
      <pc:docMkLst>
        <pc:docMk/>
      </pc:docMkLst>
      <pc:sldChg chg="del">
        <pc:chgData name="Kate Goodrich" userId="796ae45d-f9a7-49ea-bb56-3c186d75532e" providerId="ADAL" clId="{4761679F-8C2C-4D4F-BEB8-55C29B1D191C}" dt="2026-05-12T20:16:27.579" v="1286" actId="47"/>
        <pc:sldMkLst>
          <pc:docMk/>
          <pc:sldMk cId="3248789483" sldId="257"/>
        </pc:sldMkLst>
      </pc:sldChg>
      <pc:sldChg chg="del">
        <pc:chgData name="Kate Goodrich" userId="796ae45d-f9a7-49ea-bb56-3c186d75532e" providerId="ADAL" clId="{4761679F-8C2C-4D4F-BEB8-55C29B1D191C}" dt="2026-05-12T20:16:28.717" v="1288" actId="47"/>
        <pc:sldMkLst>
          <pc:docMk/>
          <pc:sldMk cId="890275617" sldId="507"/>
        </pc:sldMkLst>
      </pc:sldChg>
      <pc:sldChg chg="del">
        <pc:chgData name="Kate Goodrich" userId="796ae45d-f9a7-49ea-bb56-3c186d75532e" providerId="ADAL" clId="{4761679F-8C2C-4D4F-BEB8-55C29B1D191C}" dt="2026-05-12T20:16:25.833" v="1283" actId="47"/>
        <pc:sldMkLst>
          <pc:docMk/>
          <pc:sldMk cId="4023810445" sldId="2146847466"/>
        </pc:sldMkLst>
      </pc:sldChg>
      <pc:sldChg chg="del">
        <pc:chgData name="Kate Goodrich" userId="796ae45d-f9a7-49ea-bb56-3c186d75532e" providerId="ADAL" clId="{4761679F-8C2C-4D4F-BEB8-55C29B1D191C}" dt="2026-05-12T20:16:26.407" v="1284" actId="47"/>
        <pc:sldMkLst>
          <pc:docMk/>
          <pc:sldMk cId="1386728806" sldId="2147471071"/>
        </pc:sldMkLst>
      </pc:sldChg>
      <pc:sldChg chg="del">
        <pc:chgData name="Kate Goodrich" userId="796ae45d-f9a7-49ea-bb56-3c186d75532e" providerId="ADAL" clId="{4761679F-8C2C-4D4F-BEB8-55C29B1D191C}" dt="2026-05-12T20:16:27.026" v="1285" actId="47"/>
        <pc:sldMkLst>
          <pc:docMk/>
          <pc:sldMk cId="1789669531" sldId="2147471072"/>
        </pc:sldMkLst>
      </pc:sldChg>
      <pc:sldChg chg="del">
        <pc:chgData name="Kate Goodrich" userId="796ae45d-f9a7-49ea-bb56-3c186d75532e" providerId="ADAL" clId="{4761679F-8C2C-4D4F-BEB8-55C29B1D191C}" dt="2026-05-12T20:16:28.149" v="1287" actId="47"/>
        <pc:sldMkLst>
          <pc:docMk/>
          <pc:sldMk cId="2040774772" sldId="2147471098"/>
        </pc:sldMkLst>
      </pc:sldChg>
      <pc:sldChg chg="del">
        <pc:chgData name="Kate Goodrich" userId="796ae45d-f9a7-49ea-bb56-3c186d75532e" providerId="ADAL" clId="{4761679F-8C2C-4D4F-BEB8-55C29B1D191C}" dt="2026-05-12T20:16:29.523" v="1289" actId="47"/>
        <pc:sldMkLst>
          <pc:docMk/>
          <pc:sldMk cId="4265755339" sldId="2147471101"/>
        </pc:sldMkLst>
      </pc:sldChg>
      <pc:sldChg chg="del">
        <pc:chgData name="Kate Goodrich" userId="796ae45d-f9a7-49ea-bb56-3c186d75532e" providerId="ADAL" clId="{4761679F-8C2C-4D4F-BEB8-55C29B1D191C}" dt="2026-05-12T20:16:22.108" v="1281" actId="47"/>
        <pc:sldMkLst>
          <pc:docMk/>
          <pc:sldMk cId="3934130221" sldId="2147471105"/>
        </pc:sldMkLst>
      </pc:sldChg>
      <pc:sldChg chg="del">
        <pc:chgData name="Kate Goodrich" userId="796ae45d-f9a7-49ea-bb56-3c186d75532e" providerId="ADAL" clId="{4761679F-8C2C-4D4F-BEB8-55C29B1D191C}" dt="2026-05-12T20:16:31.082" v="1291" actId="47"/>
        <pc:sldMkLst>
          <pc:docMk/>
          <pc:sldMk cId="1370092287" sldId="2147477292"/>
        </pc:sldMkLst>
      </pc:sldChg>
      <pc:sldChg chg="del">
        <pc:chgData name="Kate Goodrich" userId="796ae45d-f9a7-49ea-bb56-3c186d75532e" providerId="ADAL" clId="{4761679F-8C2C-4D4F-BEB8-55C29B1D191C}" dt="2026-05-12T20:16:32.938" v="1293" actId="47"/>
        <pc:sldMkLst>
          <pc:docMk/>
          <pc:sldMk cId="4248974759" sldId="2147477300"/>
        </pc:sldMkLst>
      </pc:sldChg>
      <pc:sldChg chg="del">
        <pc:chgData name="Kate Goodrich" userId="796ae45d-f9a7-49ea-bb56-3c186d75532e" providerId="ADAL" clId="{4761679F-8C2C-4D4F-BEB8-55C29B1D191C}" dt="2026-05-12T20:16:31.678" v="1292" actId="47"/>
        <pc:sldMkLst>
          <pc:docMk/>
          <pc:sldMk cId="2286519095" sldId="2147477314"/>
        </pc:sldMkLst>
      </pc:sldChg>
      <pc:sldChg chg="del">
        <pc:chgData name="Kate Goodrich" userId="796ae45d-f9a7-49ea-bb56-3c186d75532e" providerId="ADAL" clId="{4761679F-8C2C-4D4F-BEB8-55C29B1D191C}" dt="2026-05-12T20:28:18.167" v="2237" actId="47"/>
        <pc:sldMkLst>
          <pc:docMk/>
          <pc:sldMk cId="52046089" sldId="2147479242"/>
        </pc:sldMkLst>
      </pc:sldChg>
      <pc:sldChg chg="del">
        <pc:chgData name="Kate Goodrich" userId="796ae45d-f9a7-49ea-bb56-3c186d75532e" providerId="ADAL" clId="{4761679F-8C2C-4D4F-BEB8-55C29B1D191C}" dt="2026-05-12T20:28:18.980" v="2238" actId="47"/>
        <pc:sldMkLst>
          <pc:docMk/>
          <pc:sldMk cId="478655582" sldId="2147479243"/>
        </pc:sldMkLst>
      </pc:sldChg>
      <pc:sldChg chg="del">
        <pc:chgData name="Kate Goodrich" userId="796ae45d-f9a7-49ea-bb56-3c186d75532e" providerId="ADAL" clId="{4761679F-8C2C-4D4F-BEB8-55C29B1D191C}" dt="2026-05-12T20:28:19.666" v="2239" actId="47"/>
        <pc:sldMkLst>
          <pc:docMk/>
          <pc:sldMk cId="2790537266" sldId="2147479245"/>
        </pc:sldMkLst>
      </pc:sldChg>
      <pc:sldChg chg="del">
        <pc:chgData name="Kate Goodrich" userId="796ae45d-f9a7-49ea-bb56-3c186d75532e" providerId="ADAL" clId="{4761679F-8C2C-4D4F-BEB8-55C29B1D191C}" dt="2026-05-12T20:28:20.442" v="2240" actId="47"/>
        <pc:sldMkLst>
          <pc:docMk/>
          <pc:sldMk cId="3097312454" sldId="2147479270"/>
        </pc:sldMkLst>
      </pc:sldChg>
      <pc:sldChg chg="del">
        <pc:chgData name="Kate Goodrich" userId="796ae45d-f9a7-49ea-bb56-3c186d75532e" providerId="ADAL" clId="{4761679F-8C2C-4D4F-BEB8-55C29B1D191C}" dt="2026-05-12T20:28:17.129" v="2236" actId="47"/>
        <pc:sldMkLst>
          <pc:docMk/>
          <pc:sldMk cId="1568135140" sldId="2147479279"/>
        </pc:sldMkLst>
      </pc:sldChg>
      <pc:sldChg chg="del">
        <pc:chgData name="Kate Goodrich" userId="796ae45d-f9a7-49ea-bb56-3c186d75532e" providerId="ADAL" clId="{4761679F-8C2C-4D4F-BEB8-55C29B1D191C}" dt="2026-05-12T20:16:30.100" v="1290" actId="47"/>
        <pc:sldMkLst>
          <pc:docMk/>
          <pc:sldMk cId="1343563589" sldId="2147479280"/>
        </pc:sldMkLst>
      </pc:sldChg>
      <pc:sldChg chg="add del">
        <pc:chgData name="Kate Goodrich" userId="796ae45d-f9a7-49ea-bb56-3c186d75532e" providerId="ADAL" clId="{4761679F-8C2C-4D4F-BEB8-55C29B1D191C}" dt="2026-05-12T20:16:36.037" v="1295" actId="47"/>
        <pc:sldMkLst>
          <pc:docMk/>
          <pc:sldMk cId="3572922174" sldId="2147479281"/>
        </pc:sldMkLst>
      </pc:sldChg>
      <pc:sldChg chg="del">
        <pc:chgData name="Kate Goodrich" userId="796ae45d-f9a7-49ea-bb56-3c186d75532e" providerId="ADAL" clId="{4761679F-8C2C-4D4F-BEB8-55C29B1D191C}" dt="2026-05-12T20:16:21.089" v="1280" actId="47"/>
        <pc:sldMkLst>
          <pc:docMk/>
          <pc:sldMk cId="500589711" sldId="2147479283"/>
        </pc:sldMkLst>
      </pc:sldChg>
      <pc:sldChg chg="del">
        <pc:chgData name="Kate Goodrich" userId="796ae45d-f9a7-49ea-bb56-3c186d75532e" providerId="ADAL" clId="{4761679F-8C2C-4D4F-BEB8-55C29B1D191C}" dt="2026-05-12T20:16:25.276" v="1282" actId="47"/>
        <pc:sldMkLst>
          <pc:docMk/>
          <pc:sldMk cId="2149417661" sldId="2147479284"/>
        </pc:sldMkLst>
      </pc:sldChg>
      <pc:sldChg chg="modSp mod">
        <pc:chgData name="Kate Goodrich" userId="796ae45d-f9a7-49ea-bb56-3c186d75532e" providerId="ADAL" clId="{4761679F-8C2C-4D4F-BEB8-55C29B1D191C}" dt="2026-05-12T19:49:19.227" v="40" actId="20577"/>
        <pc:sldMkLst>
          <pc:docMk/>
          <pc:sldMk cId="1209952975" sldId="2147479285"/>
        </pc:sldMkLst>
        <pc:spChg chg="mod">
          <ac:chgData name="Kate Goodrich" userId="796ae45d-f9a7-49ea-bb56-3c186d75532e" providerId="ADAL" clId="{4761679F-8C2C-4D4F-BEB8-55C29B1D191C}" dt="2026-05-12T19:49:19.227" v="40" actId="20577"/>
          <ac:spMkLst>
            <pc:docMk/>
            <pc:sldMk cId="1209952975" sldId="2147479285"/>
            <ac:spMk id="2" creationId="{67EBF5C8-1DA6-22B2-7147-5E69577F15E7}"/>
          </ac:spMkLst>
        </pc:spChg>
        <pc:spChg chg="mod">
          <ac:chgData name="Kate Goodrich" userId="796ae45d-f9a7-49ea-bb56-3c186d75532e" providerId="ADAL" clId="{4761679F-8C2C-4D4F-BEB8-55C29B1D191C}" dt="2026-05-12T19:49:09.479" v="7" actId="20577"/>
          <ac:spMkLst>
            <pc:docMk/>
            <pc:sldMk cId="1209952975" sldId="2147479285"/>
            <ac:spMk id="3" creationId="{99FD149E-B3A4-21EC-60F5-C2DBAEBDAE9F}"/>
          </ac:spMkLst>
        </pc:spChg>
      </pc:sldChg>
      <pc:sldChg chg="addSp delSp modSp new mod modClrScheme chgLayout">
        <pc:chgData name="Kate Goodrich" userId="796ae45d-f9a7-49ea-bb56-3c186d75532e" providerId="ADAL" clId="{4761679F-8C2C-4D4F-BEB8-55C29B1D191C}" dt="2026-05-12T20:18:10.961" v="1430" actId="20577"/>
        <pc:sldMkLst>
          <pc:docMk/>
          <pc:sldMk cId="3024431233" sldId="2147479286"/>
        </pc:sldMkLst>
        <pc:spChg chg="del mod">
          <ac:chgData name="Kate Goodrich" userId="796ae45d-f9a7-49ea-bb56-3c186d75532e" providerId="ADAL" clId="{4761679F-8C2C-4D4F-BEB8-55C29B1D191C}" dt="2026-05-12T19:55:44.527" v="590" actId="26606"/>
          <ac:spMkLst>
            <pc:docMk/>
            <pc:sldMk cId="3024431233" sldId="2147479286"/>
            <ac:spMk id="2" creationId="{2B3BD4C7-B51F-38D5-5A13-2E3C8B3FAD83}"/>
          </ac:spMkLst>
        </pc:spChg>
        <pc:spChg chg="mod">
          <ac:chgData name="Kate Goodrich" userId="796ae45d-f9a7-49ea-bb56-3c186d75532e" providerId="ADAL" clId="{4761679F-8C2C-4D4F-BEB8-55C29B1D191C}" dt="2026-05-12T20:08:37.211" v="849" actId="255"/>
          <ac:spMkLst>
            <pc:docMk/>
            <pc:sldMk cId="3024431233" sldId="2147479286"/>
            <ac:spMk id="3" creationId="{B4D4AF2D-3098-DAA4-9830-4D4D612585CC}"/>
          </ac:spMkLst>
        </pc:spChg>
        <pc:spChg chg="add del mod">
          <ac:chgData name="Kate Goodrich" userId="796ae45d-f9a7-49ea-bb56-3c186d75532e" providerId="ADAL" clId="{4761679F-8C2C-4D4F-BEB8-55C29B1D191C}" dt="2026-05-12T20:08:28.282" v="847" actId="26606"/>
          <ac:spMkLst>
            <pc:docMk/>
            <pc:sldMk cId="3024431233" sldId="2147479286"/>
            <ac:spMk id="10" creationId="{A21A726A-2132-4DB1-8B90-1B3629B84C34}"/>
          </ac:spMkLst>
        </pc:spChg>
        <pc:graphicFrameChg chg="add mod modGraphic">
          <ac:chgData name="Kate Goodrich" userId="796ae45d-f9a7-49ea-bb56-3c186d75532e" providerId="ADAL" clId="{4761679F-8C2C-4D4F-BEB8-55C29B1D191C}" dt="2026-05-12T20:18:10.961" v="1430" actId="20577"/>
          <ac:graphicFrameMkLst>
            <pc:docMk/>
            <pc:sldMk cId="3024431233" sldId="2147479286"/>
            <ac:graphicFrameMk id="5" creationId="{2E7119A5-19E1-328F-FDEB-C6CD1BCC895F}"/>
          </ac:graphicFrameMkLst>
        </pc:graphicFrameChg>
      </pc:sldChg>
      <pc:sldChg chg="delSp modSp new mod">
        <pc:chgData name="Kate Goodrich" userId="796ae45d-f9a7-49ea-bb56-3c186d75532e" providerId="ADAL" clId="{4761679F-8C2C-4D4F-BEB8-55C29B1D191C}" dt="2026-05-12T20:15:44.822" v="1279" actId="255"/>
        <pc:sldMkLst>
          <pc:docMk/>
          <pc:sldMk cId="1878829009" sldId="2147479287"/>
        </pc:sldMkLst>
        <pc:spChg chg="mod">
          <ac:chgData name="Kate Goodrich" userId="796ae45d-f9a7-49ea-bb56-3c186d75532e" providerId="ADAL" clId="{4761679F-8C2C-4D4F-BEB8-55C29B1D191C}" dt="2026-05-12T20:15:44.822" v="1279" actId="255"/>
          <ac:spMkLst>
            <pc:docMk/>
            <pc:sldMk cId="1878829009" sldId="2147479287"/>
            <ac:spMk id="2" creationId="{5B729124-1347-C7E7-A857-A0892956F24C}"/>
          </ac:spMkLst>
        </pc:spChg>
        <pc:spChg chg="mod">
          <ac:chgData name="Kate Goodrich" userId="796ae45d-f9a7-49ea-bb56-3c186d75532e" providerId="ADAL" clId="{4761679F-8C2C-4D4F-BEB8-55C29B1D191C}" dt="2026-05-12T20:03:35.680" v="841" actId="20577"/>
          <ac:spMkLst>
            <pc:docMk/>
            <pc:sldMk cId="1878829009" sldId="2147479287"/>
            <ac:spMk id="3" creationId="{8F9A9361-FE21-92E4-9C6D-A408CE99704B}"/>
          </ac:spMkLst>
        </pc:spChg>
        <pc:spChg chg="del">
          <ac:chgData name="Kate Goodrich" userId="796ae45d-f9a7-49ea-bb56-3c186d75532e" providerId="ADAL" clId="{4761679F-8C2C-4D4F-BEB8-55C29B1D191C}" dt="2026-05-12T20:03:01.553" v="809" actId="478"/>
          <ac:spMkLst>
            <pc:docMk/>
            <pc:sldMk cId="1878829009" sldId="2147479287"/>
            <ac:spMk id="4" creationId="{32BDE2BF-432D-6629-2787-48F9AEEC4019}"/>
          </ac:spMkLst>
        </pc:spChg>
      </pc:sldChg>
      <pc:sldChg chg="new del">
        <pc:chgData name="Kate Goodrich" userId="796ae45d-f9a7-49ea-bb56-3c186d75532e" providerId="ADAL" clId="{4761679F-8C2C-4D4F-BEB8-55C29B1D191C}" dt="2026-05-12T20:01:33.573" v="623" actId="47"/>
        <pc:sldMkLst>
          <pc:docMk/>
          <pc:sldMk cId="2874683434" sldId="2147479287"/>
        </pc:sldMkLst>
      </pc:sldChg>
      <pc:sldChg chg="new del">
        <pc:chgData name="Kate Goodrich" userId="796ae45d-f9a7-49ea-bb56-3c186d75532e" providerId="ADAL" clId="{4761679F-8C2C-4D4F-BEB8-55C29B1D191C}" dt="2026-05-12T19:59:17.115" v="621" actId="47"/>
        <pc:sldMkLst>
          <pc:docMk/>
          <pc:sldMk cId="3494994639" sldId="2147479287"/>
        </pc:sldMkLst>
      </pc:sldChg>
      <pc:sldChg chg="addSp delSp modSp new del mod modClrScheme chgLayout">
        <pc:chgData name="Kate Goodrich" userId="796ae45d-f9a7-49ea-bb56-3c186d75532e" providerId="ADAL" clId="{4761679F-8C2C-4D4F-BEB8-55C29B1D191C}" dt="2026-05-12T20:10:33.609" v="1030" actId="47"/>
        <pc:sldMkLst>
          <pc:docMk/>
          <pc:sldMk cId="197235577" sldId="2147479288"/>
        </pc:sldMkLst>
        <pc:spChg chg="mod ord">
          <ac:chgData name="Kate Goodrich" userId="796ae45d-f9a7-49ea-bb56-3c186d75532e" providerId="ADAL" clId="{4761679F-8C2C-4D4F-BEB8-55C29B1D191C}" dt="2026-05-12T20:10:19.044" v="1029" actId="700"/>
          <ac:spMkLst>
            <pc:docMk/>
            <pc:sldMk cId="197235577" sldId="2147479288"/>
            <ac:spMk id="2" creationId="{63378CD2-1599-4C90-464D-11361717C5A5}"/>
          </ac:spMkLst>
        </pc:spChg>
        <pc:spChg chg="del">
          <ac:chgData name="Kate Goodrich" userId="796ae45d-f9a7-49ea-bb56-3c186d75532e" providerId="ADAL" clId="{4761679F-8C2C-4D4F-BEB8-55C29B1D191C}" dt="2026-05-12T20:10:07.736" v="1028" actId="478"/>
          <ac:spMkLst>
            <pc:docMk/>
            <pc:sldMk cId="197235577" sldId="2147479288"/>
            <ac:spMk id="3" creationId="{5A475101-3452-8243-579C-704261ECCF3A}"/>
          </ac:spMkLst>
        </pc:spChg>
        <pc:spChg chg="del mod ord">
          <ac:chgData name="Kate Goodrich" userId="796ae45d-f9a7-49ea-bb56-3c186d75532e" providerId="ADAL" clId="{4761679F-8C2C-4D4F-BEB8-55C29B1D191C}" dt="2026-05-12T20:10:19.044" v="1029" actId="700"/>
          <ac:spMkLst>
            <pc:docMk/>
            <pc:sldMk cId="197235577" sldId="2147479288"/>
            <ac:spMk id="4" creationId="{B8FEC2B2-DF85-7243-FA5C-10404D0499EF}"/>
          </ac:spMkLst>
        </pc:spChg>
        <pc:spChg chg="add mod ord">
          <ac:chgData name="Kate Goodrich" userId="796ae45d-f9a7-49ea-bb56-3c186d75532e" providerId="ADAL" clId="{4761679F-8C2C-4D4F-BEB8-55C29B1D191C}" dt="2026-05-12T20:10:19.044" v="1029" actId="700"/>
          <ac:spMkLst>
            <pc:docMk/>
            <pc:sldMk cId="197235577" sldId="2147479288"/>
            <ac:spMk id="5" creationId="{AF2D6FAE-2CEA-DAE8-7E50-4052FF6A433C}"/>
          </ac:spMkLst>
        </pc:spChg>
      </pc:sldChg>
      <pc:sldChg chg="delSp modSp new mod setBg chgLayout">
        <pc:chgData name="Kate Goodrich" userId="796ae45d-f9a7-49ea-bb56-3c186d75532e" providerId="ADAL" clId="{4761679F-8C2C-4D4F-BEB8-55C29B1D191C}" dt="2026-05-12T20:27:29.536" v="2235" actId="255"/>
        <pc:sldMkLst>
          <pc:docMk/>
          <pc:sldMk cId="2212991877" sldId="2147479288"/>
        </pc:sldMkLst>
        <pc:spChg chg="mod">
          <ac:chgData name="Kate Goodrich" userId="796ae45d-f9a7-49ea-bb56-3c186d75532e" providerId="ADAL" clId="{4761679F-8C2C-4D4F-BEB8-55C29B1D191C}" dt="2026-05-12T20:27:29.536" v="2235" actId="255"/>
          <ac:spMkLst>
            <pc:docMk/>
            <pc:sldMk cId="2212991877" sldId="2147479288"/>
            <ac:spMk id="2" creationId="{AE63FE46-10B3-3486-D123-D10EB8D34F19}"/>
          </ac:spMkLst>
        </pc:spChg>
        <pc:spChg chg="del mod">
          <ac:chgData name="Kate Goodrich" userId="796ae45d-f9a7-49ea-bb56-3c186d75532e" providerId="ADAL" clId="{4761679F-8C2C-4D4F-BEB8-55C29B1D191C}" dt="2026-05-12T20:11:41.339" v="1263" actId="478"/>
          <ac:spMkLst>
            <pc:docMk/>
            <pc:sldMk cId="2212991877" sldId="2147479288"/>
            <ac:spMk id="3" creationId="{E5B06F31-B141-AEB6-0061-5E0559B5BD1D}"/>
          </ac:spMkLst>
        </pc:spChg>
        <pc:spChg chg="mod">
          <ac:chgData name="Kate Goodrich" userId="796ae45d-f9a7-49ea-bb56-3c186d75532e" providerId="ADAL" clId="{4761679F-8C2C-4D4F-BEB8-55C29B1D191C}" dt="2026-05-12T20:27:02.161" v="2177" actId="20577"/>
          <ac:spMkLst>
            <pc:docMk/>
            <pc:sldMk cId="2212991877" sldId="2147479288"/>
            <ac:spMk id="4" creationId="{B25A296D-EC92-F3C8-7E99-B1D6AF79CF0B}"/>
          </ac:spMkLst>
        </pc:spChg>
        <pc:spChg chg="del">
          <ac:chgData name="Kate Goodrich" userId="796ae45d-f9a7-49ea-bb56-3c186d75532e" providerId="ADAL" clId="{4761679F-8C2C-4D4F-BEB8-55C29B1D191C}" dt="2026-05-12T20:11:43.453" v="1264" actId="478"/>
          <ac:spMkLst>
            <pc:docMk/>
            <pc:sldMk cId="2212991877" sldId="2147479288"/>
            <ac:spMk id="5" creationId="{14120A26-F197-DE3C-547B-10CDFC7700FD}"/>
          </ac:spMkLst>
        </pc:spChg>
      </pc:sldChg>
      <pc:sldChg chg="modSp new mod">
        <pc:chgData name="Kate Goodrich" userId="796ae45d-f9a7-49ea-bb56-3c186d75532e" providerId="ADAL" clId="{4761679F-8C2C-4D4F-BEB8-55C29B1D191C}" dt="2026-05-12T20:29:42.277" v="2273" actId="20577"/>
        <pc:sldMkLst>
          <pc:docMk/>
          <pc:sldMk cId="2890491237" sldId="2147479289"/>
        </pc:sldMkLst>
        <pc:spChg chg="mod">
          <ac:chgData name="Kate Goodrich" userId="796ae45d-f9a7-49ea-bb56-3c186d75532e" providerId="ADAL" clId="{4761679F-8C2C-4D4F-BEB8-55C29B1D191C}" dt="2026-05-12T20:29:42.277" v="2273" actId="20577"/>
          <ac:spMkLst>
            <pc:docMk/>
            <pc:sldMk cId="2890491237" sldId="2147479289"/>
            <ac:spMk id="2" creationId="{0137573F-4A0E-6EAD-E229-EA1DD02E14C3}"/>
          </ac:spMkLst>
        </pc:spChg>
        <pc:spChg chg="mod">
          <ac:chgData name="Kate Goodrich" userId="796ae45d-f9a7-49ea-bb56-3c186d75532e" providerId="ADAL" clId="{4761679F-8C2C-4D4F-BEB8-55C29B1D191C}" dt="2026-05-12T20:25:27.110" v="2088" actId="255"/>
          <ac:spMkLst>
            <pc:docMk/>
            <pc:sldMk cId="2890491237" sldId="2147479289"/>
            <ac:spMk id="3" creationId="{E4858946-8B89-E9BD-5FD1-D7F1E49CEF0F}"/>
          </ac:spMkLst>
        </pc:spChg>
      </pc:sldChg>
      <pc:sldMasterChg chg="delSldLayout">
        <pc:chgData name="Kate Goodrich" userId="796ae45d-f9a7-49ea-bb56-3c186d75532e" providerId="ADAL" clId="{4761679F-8C2C-4D4F-BEB8-55C29B1D191C}" dt="2026-05-12T20:28:19.666" v="2239" actId="47"/>
        <pc:sldMasterMkLst>
          <pc:docMk/>
          <pc:sldMasterMk cId="2275646835" sldId="2147483648"/>
        </pc:sldMasterMkLst>
        <pc:sldLayoutChg chg="del">
          <pc:chgData name="Kate Goodrich" userId="796ae45d-f9a7-49ea-bb56-3c186d75532e" providerId="ADAL" clId="{4761679F-8C2C-4D4F-BEB8-55C29B1D191C}" dt="2026-05-12T20:28:19.666" v="2239" actId="47"/>
          <pc:sldLayoutMkLst>
            <pc:docMk/>
            <pc:sldMasterMk cId="2275646835" sldId="2147483648"/>
            <pc:sldLayoutMk cId="392824084" sldId="2147483661"/>
          </pc:sldLayoutMkLst>
        </pc:sldLayoutChg>
      </pc:sldMasterChg>
      <pc:sldMasterChg chg="delSldLayout">
        <pc:chgData name="Kate Goodrich" userId="796ae45d-f9a7-49ea-bb56-3c186d75532e" providerId="ADAL" clId="{4761679F-8C2C-4D4F-BEB8-55C29B1D191C}" dt="2026-05-12T20:16:28.717" v="1288" actId="47"/>
        <pc:sldMasterMkLst>
          <pc:docMk/>
          <pc:sldMasterMk cId="4263587062" sldId="2147483662"/>
        </pc:sldMasterMkLst>
        <pc:sldLayoutChg chg="del">
          <pc:chgData name="Kate Goodrich" userId="796ae45d-f9a7-49ea-bb56-3c186d75532e" providerId="ADAL" clId="{4761679F-8C2C-4D4F-BEB8-55C29B1D191C}" dt="2026-05-12T20:16:28.717" v="1288" actId="47"/>
          <pc:sldLayoutMkLst>
            <pc:docMk/>
            <pc:sldMasterMk cId="4263587062" sldId="2147483662"/>
            <pc:sldLayoutMk cId="3544600454" sldId="2147483686"/>
          </pc:sldLayoutMkLst>
        </pc:sldLayoutChg>
      </pc:sldMaster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svg"/><Relationship Id="rId1" Type="http://schemas.openxmlformats.org/officeDocument/2006/relationships/image" Target="../media/image5.svg"/><Relationship Id="rId5" Type="http://schemas.openxmlformats.org/officeDocument/2006/relationships/image" Target="../media/image9.svg"/><Relationship Id="rId4" Type="http://schemas.openxmlformats.org/officeDocument/2006/relationships/image" Target="../media/image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svg"/><Relationship Id="rId1" Type="http://schemas.openxmlformats.org/officeDocument/2006/relationships/image" Target="../media/image5.svg"/><Relationship Id="rId5" Type="http://schemas.openxmlformats.org/officeDocument/2006/relationships/image" Target="../media/image9.sv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1C8218-924D-4E4F-9DC7-98C00EA0DBB5}"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DF9041D3-8476-4DCD-8EEE-D6A7F4DBC358}">
      <dgm:prSet/>
      <dgm:spPr/>
      <dgm:t>
        <a:bodyPr/>
        <a:lstStyle/>
        <a:p>
          <a:pPr>
            <a:lnSpc>
              <a:spcPct val="100000"/>
            </a:lnSpc>
          </a:pPr>
          <a:r>
            <a:rPr lang="en-US" dirty="0"/>
            <a:t>Rising medical costs – hospital consolidation, pharmaceuticals, labor costs, etc.</a:t>
          </a:r>
        </a:p>
      </dgm:t>
    </dgm:pt>
    <dgm:pt modelId="{E12243CA-FC9E-4A3A-B733-D8897D500C3F}" type="parTrans" cxnId="{FE10D206-2C9B-4136-8F95-33BF2F0359F4}">
      <dgm:prSet/>
      <dgm:spPr/>
      <dgm:t>
        <a:bodyPr/>
        <a:lstStyle/>
        <a:p>
          <a:endParaRPr lang="en-US"/>
        </a:p>
      </dgm:t>
    </dgm:pt>
    <dgm:pt modelId="{0D61AA26-A6E7-4075-A0B1-949D4508C976}" type="sibTrans" cxnId="{FE10D206-2C9B-4136-8F95-33BF2F0359F4}">
      <dgm:prSet/>
      <dgm:spPr/>
      <dgm:t>
        <a:bodyPr/>
        <a:lstStyle/>
        <a:p>
          <a:endParaRPr lang="en-US"/>
        </a:p>
      </dgm:t>
    </dgm:pt>
    <dgm:pt modelId="{06D5BF4A-6969-4082-925E-D3E11622719A}">
      <dgm:prSet/>
      <dgm:spPr/>
      <dgm:t>
        <a:bodyPr/>
        <a:lstStyle/>
        <a:p>
          <a:pPr>
            <a:lnSpc>
              <a:spcPct val="100000"/>
            </a:lnSpc>
          </a:pPr>
          <a:r>
            <a:rPr lang="en-US"/>
            <a:t>Risk adjustment and v28</a:t>
          </a:r>
        </a:p>
      </dgm:t>
    </dgm:pt>
    <dgm:pt modelId="{7FC7C7B3-AE8B-4305-87EA-744A0271B83B}" type="parTrans" cxnId="{F18E2D36-D6B2-4C4F-B64F-3835D8867DFE}">
      <dgm:prSet/>
      <dgm:spPr/>
      <dgm:t>
        <a:bodyPr/>
        <a:lstStyle/>
        <a:p>
          <a:endParaRPr lang="en-US"/>
        </a:p>
      </dgm:t>
    </dgm:pt>
    <dgm:pt modelId="{AA5019D8-5AF0-4A17-937D-59CAD5B7B5BA}" type="sibTrans" cxnId="{F18E2D36-D6B2-4C4F-B64F-3835D8867DFE}">
      <dgm:prSet/>
      <dgm:spPr/>
      <dgm:t>
        <a:bodyPr/>
        <a:lstStyle/>
        <a:p>
          <a:endParaRPr lang="en-US"/>
        </a:p>
      </dgm:t>
    </dgm:pt>
    <dgm:pt modelId="{D42093EB-2DDA-4C26-B2D9-7F83A2A2FAAD}">
      <dgm:prSet/>
      <dgm:spPr/>
      <dgm:t>
        <a:bodyPr/>
        <a:lstStyle/>
        <a:p>
          <a:pPr>
            <a:lnSpc>
              <a:spcPct val="100000"/>
            </a:lnSpc>
          </a:pPr>
          <a:r>
            <a:rPr lang="en-US"/>
            <a:t>Exiting unprofitable markets</a:t>
          </a:r>
        </a:p>
      </dgm:t>
    </dgm:pt>
    <dgm:pt modelId="{281ACB75-2813-418B-AA1A-E87F0455E930}" type="parTrans" cxnId="{24CFAFD0-4F3E-41CE-B166-DC997692562B}">
      <dgm:prSet/>
      <dgm:spPr/>
      <dgm:t>
        <a:bodyPr/>
        <a:lstStyle/>
        <a:p>
          <a:endParaRPr lang="en-US"/>
        </a:p>
      </dgm:t>
    </dgm:pt>
    <dgm:pt modelId="{3CEB08F7-B693-4AF0-8A5C-A97601F7B2D3}" type="sibTrans" cxnId="{24CFAFD0-4F3E-41CE-B166-DC997692562B}">
      <dgm:prSet/>
      <dgm:spPr/>
      <dgm:t>
        <a:bodyPr/>
        <a:lstStyle/>
        <a:p>
          <a:endParaRPr lang="en-US"/>
        </a:p>
      </dgm:t>
    </dgm:pt>
    <dgm:pt modelId="{31752107-B552-4C17-9E2A-ED8E3D294F07}">
      <dgm:prSet/>
      <dgm:spPr/>
      <dgm:t>
        <a:bodyPr/>
        <a:lstStyle/>
        <a:p>
          <a:pPr>
            <a:lnSpc>
              <a:spcPct val="100000"/>
            </a:lnSpc>
          </a:pPr>
          <a:r>
            <a:rPr lang="en-US" dirty="0"/>
            <a:t>Reducing benefits for consumers and increased cost sharing</a:t>
          </a:r>
        </a:p>
      </dgm:t>
    </dgm:pt>
    <dgm:pt modelId="{60EE3DE4-29D4-4A9D-B3C9-FD63FB4DC2AA}" type="parTrans" cxnId="{E987D8C0-BA2D-46AB-9457-514E9D68C590}">
      <dgm:prSet/>
      <dgm:spPr/>
      <dgm:t>
        <a:bodyPr/>
        <a:lstStyle/>
        <a:p>
          <a:endParaRPr lang="en-US"/>
        </a:p>
      </dgm:t>
    </dgm:pt>
    <dgm:pt modelId="{9442DE6A-A1B1-4EC1-B77F-E8FF0061E2EE}" type="sibTrans" cxnId="{E987D8C0-BA2D-46AB-9457-514E9D68C590}">
      <dgm:prSet/>
      <dgm:spPr/>
      <dgm:t>
        <a:bodyPr/>
        <a:lstStyle/>
        <a:p>
          <a:endParaRPr lang="en-US"/>
        </a:p>
      </dgm:t>
    </dgm:pt>
    <dgm:pt modelId="{B2BF5B06-843E-4D06-BD1D-C1768F12C33A}">
      <dgm:prSet/>
      <dgm:spPr/>
      <dgm:t>
        <a:bodyPr/>
        <a:lstStyle/>
        <a:p>
          <a:pPr>
            <a:lnSpc>
              <a:spcPct val="100000"/>
            </a:lnSpc>
          </a:pPr>
          <a:r>
            <a:rPr lang="en-US" dirty="0"/>
            <a:t>Increased focus on global risk value-based care contracts</a:t>
          </a:r>
        </a:p>
      </dgm:t>
    </dgm:pt>
    <dgm:pt modelId="{49D083A2-92A3-4FA8-B5B7-2C4336B5CB8D}" type="parTrans" cxnId="{B0FCDB37-7060-47CF-9356-0462C84BBDAA}">
      <dgm:prSet/>
      <dgm:spPr/>
      <dgm:t>
        <a:bodyPr/>
        <a:lstStyle/>
        <a:p>
          <a:endParaRPr lang="en-US"/>
        </a:p>
      </dgm:t>
    </dgm:pt>
    <dgm:pt modelId="{2212C960-CFEF-4CCD-9E59-5BCCC0C63343}" type="sibTrans" cxnId="{B0FCDB37-7060-47CF-9356-0462C84BBDAA}">
      <dgm:prSet/>
      <dgm:spPr/>
      <dgm:t>
        <a:bodyPr/>
        <a:lstStyle/>
        <a:p>
          <a:endParaRPr lang="en-US"/>
        </a:p>
      </dgm:t>
    </dgm:pt>
    <dgm:pt modelId="{24AA024A-65F2-4725-A3D4-C580B2B41B4B}" type="pres">
      <dgm:prSet presAssocID="{681C8218-924D-4E4F-9DC7-98C00EA0DBB5}" presName="root" presStyleCnt="0">
        <dgm:presLayoutVars>
          <dgm:dir/>
          <dgm:resizeHandles val="exact"/>
        </dgm:presLayoutVars>
      </dgm:prSet>
      <dgm:spPr/>
    </dgm:pt>
    <dgm:pt modelId="{88C156DA-F5EC-440C-A5C6-FBE4267DAB55}" type="pres">
      <dgm:prSet presAssocID="{DF9041D3-8476-4DCD-8EEE-D6A7F4DBC358}" presName="compNode" presStyleCnt="0"/>
      <dgm:spPr/>
    </dgm:pt>
    <dgm:pt modelId="{27A5432A-567E-4E08-AF03-2728E262E562}" type="pres">
      <dgm:prSet presAssocID="{DF9041D3-8476-4DCD-8EEE-D6A7F4DBC358}" presName="bgRect" presStyleLbl="bgShp" presStyleIdx="0" presStyleCnt="5"/>
      <dgm:spPr/>
    </dgm:pt>
    <dgm:pt modelId="{38EA778C-6F3F-4067-96B0-C2A9041A043D}" type="pres">
      <dgm:prSet presAssocID="{DF9041D3-8476-4DCD-8EEE-D6A7F4DBC358}" presName="iconRect" presStyleLbl="node1" presStyleIdx="0"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Medicine"/>
        </a:ext>
      </dgm:extLst>
    </dgm:pt>
    <dgm:pt modelId="{5B399D44-2617-4C9B-B174-CE8715358E2E}" type="pres">
      <dgm:prSet presAssocID="{DF9041D3-8476-4DCD-8EEE-D6A7F4DBC358}" presName="spaceRect" presStyleCnt="0"/>
      <dgm:spPr/>
    </dgm:pt>
    <dgm:pt modelId="{D36DCE2F-5F93-48EF-9EE6-85F90E11018D}" type="pres">
      <dgm:prSet presAssocID="{DF9041D3-8476-4DCD-8EEE-D6A7F4DBC358}" presName="parTx" presStyleLbl="revTx" presStyleIdx="0" presStyleCnt="5">
        <dgm:presLayoutVars>
          <dgm:chMax val="0"/>
          <dgm:chPref val="0"/>
        </dgm:presLayoutVars>
      </dgm:prSet>
      <dgm:spPr/>
    </dgm:pt>
    <dgm:pt modelId="{D0B15775-D3A7-411B-9469-BB0C8839AB2C}" type="pres">
      <dgm:prSet presAssocID="{0D61AA26-A6E7-4075-A0B1-949D4508C976}" presName="sibTrans" presStyleCnt="0"/>
      <dgm:spPr/>
    </dgm:pt>
    <dgm:pt modelId="{D2105265-8B81-4AB8-A03A-30D129187833}" type="pres">
      <dgm:prSet presAssocID="{06D5BF4A-6969-4082-925E-D3E11622719A}" presName="compNode" presStyleCnt="0"/>
      <dgm:spPr/>
    </dgm:pt>
    <dgm:pt modelId="{7321AECE-9AD4-4092-B95D-0705583366F7}" type="pres">
      <dgm:prSet presAssocID="{06D5BF4A-6969-4082-925E-D3E11622719A}" presName="bgRect" presStyleLbl="bgShp" presStyleIdx="1" presStyleCnt="5"/>
      <dgm:spPr/>
    </dgm:pt>
    <dgm:pt modelId="{2D9539C9-8B39-4D43-BD3E-F2C4A0F0BFBA}" type="pres">
      <dgm:prSet presAssocID="{06D5BF4A-6969-4082-925E-D3E11622719A}" presName="iconRect" presStyleLbl="node1" presStyleIdx="1"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arning"/>
        </a:ext>
      </dgm:extLst>
    </dgm:pt>
    <dgm:pt modelId="{8018877C-BC49-4DEF-93B9-1F69D13E7812}" type="pres">
      <dgm:prSet presAssocID="{06D5BF4A-6969-4082-925E-D3E11622719A}" presName="spaceRect" presStyleCnt="0"/>
      <dgm:spPr/>
    </dgm:pt>
    <dgm:pt modelId="{09052A3A-0967-4B58-B884-308F99BEEC8E}" type="pres">
      <dgm:prSet presAssocID="{06D5BF4A-6969-4082-925E-D3E11622719A}" presName="parTx" presStyleLbl="revTx" presStyleIdx="1" presStyleCnt="5">
        <dgm:presLayoutVars>
          <dgm:chMax val="0"/>
          <dgm:chPref val="0"/>
        </dgm:presLayoutVars>
      </dgm:prSet>
      <dgm:spPr/>
    </dgm:pt>
    <dgm:pt modelId="{9FD876C2-8DC4-45AB-A7F3-02DC91FFEB46}" type="pres">
      <dgm:prSet presAssocID="{AA5019D8-5AF0-4A17-937D-59CAD5B7B5BA}" presName="sibTrans" presStyleCnt="0"/>
      <dgm:spPr/>
    </dgm:pt>
    <dgm:pt modelId="{55B3D238-213B-4058-A4FB-A46368F5C947}" type="pres">
      <dgm:prSet presAssocID="{D42093EB-2DDA-4C26-B2D9-7F83A2A2FAAD}" presName="compNode" presStyleCnt="0"/>
      <dgm:spPr/>
    </dgm:pt>
    <dgm:pt modelId="{F05C157D-18F3-4E55-BDD1-91C7B6A7F35C}" type="pres">
      <dgm:prSet presAssocID="{D42093EB-2DDA-4C26-B2D9-7F83A2A2FAAD}" presName="bgRect" presStyleLbl="bgShp" presStyleIdx="2" presStyleCnt="5"/>
      <dgm:spPr/>
    </dgm:pt>
    <dgm:pt modelId="{03A40388-895E-430E-B761-D319B7AC74D7}" type="pres">
      <dgm:prSet presAssocID="{D42093EB-2DDA-4C26-B2D9-7F83A2A2FAAD}" presName="iconRect" presStyleLbl="node1" presStyleIdx="2"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Factory"/>
        </a:ext>
      </dgm:extLst>
    </dgm:pt>
    <dgm:pt modelId="{92865F7B-1F01-42C1-91EC-0F7023C84EC2}" type="pres">
      <dgm:prSet presAssocID="{D42093EB-2DDA-4C26-B2D9-7F83A2A2FAAD}" presName="spaceRect" presStyleCnt="0"/>
      <dgm:spPr/>
    </dgm:pt>
    <dgm:pt modelId="{1B5D636D-C285-496E-B42F-695934B02866}" type="pres">
      <dgm:prSet presAssocID="{D42093EB-2DDA-4C26-B2D9-7F83A2A2FAAD}" presName="parTx" presStyleLbl="revTx" presStyleIdx="2" presStyleCnt="5">
        <dgm:presLayoutVars>
          <dgm:chMax val="0"/>
          <dgm:chPref val="0"/>
        </dgm:presLayoutVars>
      </dgm:prSet>
      <dgm:spPr/>
    </dgm:pt>
    <dgm:pt modelId="{E598D989-5429-442E-86B8-98DE6220C8ED}" type="pres">
      <dgm:prSet presAssocID="{3CEB08F7-B693-4AF0-8A5C-A97601F7B2D3}" presName="sibTrans" presStyleCnt="0"/>
      <dgm:spPr/>
    </dgm:pt>
    <dgm:pt modelId="{AA8AB0BB-F3D4-4693-B2C5-C974655DB05F}" type="pres">
      <dgm:prSet presAssocID="{31752107-B552-4C17-9E2A-ED8E3D294F07}" presName="compNode" presStyleCnt="0"/>
      <dgm:spPr/>
    </dgm:pt>
    <dgm:pt modelId="{D2113805-67AF-4DE3-AD4D-7D4339FA9CAB}" type="pres">
      <dgm:prSet presAssocID="{31752107-B552-4C17-9E2A-ED8E3D294F07}" presName="bgRect" presStyleLbl="bgShp" presStyleIdx="3" presStyleCnt="5"/>
      <dgm:spPr/>
    </dgm:pt>
    <dgm:pt modelId="{63D33A6D-1B75-4B98-B8CE-EE5B8F7CEED8}" type="pres">
      <dgm:prSet presAssocID="{31752107-B552-4C17-9E2A-ED8E3D294F07}" presName="iconRect" presStyleLbl="node1" presStyleIdx="3"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pward trend"/>
        </a:ext>
      </dgm:extLst>
    </dgm:pt>
    <dgm:pt modelId="{96686142-ECE5-40FE-B7DF-AFA12C68EC87}" type="pres">
      <dgm:prSet presAssocID="{31752107-B552-4C17-9E2A-ED8E3D294F07}" presName="spaceRect" presStyleCnt="0"/>
      <dgm:spPr/>
    </dgm:pt>
    <dgm:pt modelId="{7EC51BFE-091F-4067-9EF8-DDE50CA92138}" type="pres">
      <dgm:prSet presAssocID="{31752107-B552-4C17-9E2A-ED8E3D294F07}" presName="parTx" presStyleLbl="revTx" presStyleIdx="3" presStyleCnt="5">
        <dgm:presLayoutVars>
          <dgm:chMax val="0"/>
          <dgm:chPref val="0"/>
        </dgm:presLayoutVars>
      </dgm:prSet>
      <dgm:spPr/>
    </dgm:pt>
    <dgm:pt modelId="{553C30A8-0873-4FCC-888E-807FAC7D6748}" type="pres">
      <dgm:prSet presAssocID="{9442DE6A-A1B1-4EC1-B77F-E8FF0061E2EE}" presName="sibTrans" presStyleCnt="0"/>
      <dgm:spPr/>
    </dgm:pt>
    <dgm:pt modelId="{0008F42B-72A3-40F7-858B-87911B1FBD94}" type="pres">
      <dgm:prSet presAssocID="{B2BF5B06-843E-4D06-BD1D-C1768F12C33A}" presName="compNode" presStyleCnt="0"/>
      <dgm:spPr/>
    </dgm:pt>
    <dgm:pt modelId="{DF605391-0E91-4E92-B328-CBBE58A38046}" type="pres">
      <dgm:prSet presAssocID="{B2BF5B06-843E-4D06-BD1D-C1768F12C33A}" presName="bgRect" presStyleLbl="bgShp" presStyleIdx="4" presStyleCnt="5"/>
      <dgm:spPr/>
    </dgm:pt>
    <dgm:pt modelId="{5F5149DD-4699-4117-960E-A9CA74976C74}" type="pres">
      <dgm:prSet presAssocID="{B2BF5B06-843E-4D06-BD1D-C1768F12C33A}" presName="iconRect" presStyleLbl="node1" presStyleIdx="4"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Stethoscope"/>
        </a:ext>
      </dgm:extLst>
    </dgm:pt>
    <dgm:pt modelId="{7FCD0FE8-AD96-4FEB-9B3C-40CB0D5520E8}" type="pres">
      <dgm:prSet presAssocID="{B2BF5B06-843E-4D06-BD1D-C1768F12C33A}" presName="spaceRect" presStyleCnt="0"/>
      <dgm:spPr/>
    </dgm:pt>
    <dgm:pt modelId="{A34E6C78-21F9-4A1E-AC7B-8BA59E2C2E8A}" type="pres">
      <dgm:prSet presAssocID="{B2BF5B06-843E-4D06-BD1D-C1768F12C33A}" presName="parTx" presStyleLbl="revTx" presStyleIdx="4" presStyleCnt="5">
        <dgm:presLayoutVars>
          <dgm:chMax val="0"/>
          <dgm:chPref val="0"/>
        </dgm:presLayoutVars>
      </dgm:prSet>
      <dgm:spPr/>
    </dgm:pt>
  </dgm:ptLst>
  <dgm:cxnLst>
    <dgm:cxn modelId="{FE10D206-2C9B-4136-8F95-33BF2F0359F4}" srcId="{681C8218-924D-4E4F-9DC7-98C00EA0DBB5}" destId="{DF9041D3-8476-4DCD-8EEE-D6A7F4DBC358}" srcOrd="0" destOrd="0" parTransId="{E12243CA-FC9E-4A3A-B733-D8897D500C3F}" sibTransId="{0D61AA26-A6E7-4075-A0B1-949D4508C976}"/>
    <dgm:cxn modelId="{E159B11A-A44C-4FCB-9EB1-C9931E78A5D5}" type="presOf" srcId="{31752107-B552-4C17-9E2A-ED8E3D294F07}" destId="{7EC51BFE-091F-4067-9EF8-DDE50CA92138}" srcOrd="0" destOrd="0" presId="urn:microsoft.com/office/officeart/2018/2/layout/IconVerticalSolidList"/>
    <dgm:cxn modelId="{108F7524-B0AD-486E-B0F2-78318B31EB68}" type="presOf" srcId="{06D5BF4A-6969-4082-925E-D3E11622719A}" destId="{09052A3A-0967-4B58-B884-308F99BEEC8E}" srcOrd="0" destOrd="0" presId="urn:microsoft.com/office/officeart/2018/2/layout/IconVerticalSolidList"/>
    <dgm:cxn modelId="{4E2BF82B-C8B3-41F6-865F-691719D467AE}" type="presOf" srcId="{D42093EB-2DDA-4C26-B2D9-7F83A2A2FAAD}" destId="{1B5D636D-C285-496E-B42F-695934B02866}" srcOrd="0" destOrd="0" presId="urn:microsoft.com/office/officeart/2018/2/layout/IconVerticalSolidList"/>
    <dgm:cxn modelId="{F18E2D36-D6B2-4C4F-B64F-3835D8867DFE}" srcId="{681C8218-924D-4E4F-9DC7-98C00EA0DBB5}" destId="{06D5BF4A-6969-4082-925E-D3E11622719A}" srcOrd="1" destOrd="0" parTransId="{7FC7C7B3-AE8B-4305-87EA-744A0271B83B}" sibTransId="{AA5019D8-5AF0-4A17-937D-59CAD5B7B5BA}"/>
    <dgm:cxn modelId="{B0FCDB37-7060-47CF-9356-0462C84BBDAA}" srcId="{681C8218-924D-4E4F-9DC7-98C00EA0DBB5}" destId="{B2BF5B06-843E-4D06-BD1D-C1768F12C33A}" srcOrd="4" destOrd="0" parTransId="{49D083A2-92A3-4FA8-B5B7-2C4336B5CB8D}" sibTransId="{2212C960-CFEF-4CCD-9E59-5BCCC0C63343}"/>
    <dgm:cxn modelId="{696C773A-734C-4EF5-A19D-D39722CFC52B}" type="presOf" srcId="{681C8218-924D-4E4F-9DC7-98C00EA0DBB5}" destId="{24AA024A-65F2-4725-A3D4-C580B2B41B4B}" srcOrd="0" destOrd="0" presId="urn:microsoft.com/office/officeart/2018/2/layout/IconVerticalSolidList"/>
    <dgm:cxn modelId="{87150044-CB04-411C-AA87-DE6D08C8797A}" type="presOf" srcId="{B2BF5B06-843E-4D06-BD1D-C1768F12C33A}" destId="{A34E6C78-21F9-4A1E-AC7B-8BA59E2C2E8A}" srcOrd="0" destOrd="0" presId="urn:microsoft.com/office/officeart/2018/2/layout/IconVerticalSolidList"/>
    <dgm:cxn modelId="{E8B00AB9-010D-4565-B980-B068D86D616D}" type="presOf" srcId="{DF9041D3-8476-4DCD-8EEE-D6A7F4DBC358}" destId="{D36DCE2F-5F93-48EF-9EE6-85F90E11018D}" srcOrd="0" destOrd="0" presId="urn:microsoft.com/office/officeart/2018/2/layout/IconVerticalSolidList"/>
    <dgm:cxn modelId="{E987D8C0-BA2D-46AB-9457-514E9D68C590}" srcId="{681C8218-924D-4E4F-9DC7-98C00EA0DBB5}" destId="{31752107-B552-4C17-9E2A-ED8E3D294F07}" srcOrd="3" destOrd="0" parTransId="{60EE3DE4-29D4-4A9D-B3C9-FD63FB4DC2AA}" sibTransId="{9442DE6A-A1B1-4EC1-B77F-E8FF0061E2EE}"/>
    <dgm:cxn modelId="{24CFAFD0-4F3E-41CE-B166-DC997692562B}" srcId="{681C8218-924D-4E4F-9DC7-98C00EA0DBB5}" destId="{D42093EB-2DDA-4C26-B2D9-7F83A2A2FAAD}" srcOrd="2" destOrd="0" parTransId="{281ACB75-2813-418B-AA1A-E87F0455E930}" sibTransId="{3CEB08F7-B693-4AF0-8A5C-A97601F7B2D3}"/>
    <dgm:cxn modelId="{DFC38DC5-0D11-4518-AD9C-10198663AF04}" type="presParOf" srcId="{24AA024A-65F2-4725-A3D4-C580B2B41B4B}" destId="{88C156DA-F5EC-440C-A5C6-FBE4267DAB55}" srcOrd="0" destOrd="0" presId="urn:microsoft.com/office/officeart/2018/2/layout/IconVerticalSolidList"/>
    <dgm:cxn modelId="{FE21812A-E891-4ACF-BA3E-66D665F53D18}" type="presParOf" srcId="{88C156DA-F5EC-440C-A5C6-FBE4267DAB55}" destId="{27A5432A-567E-4E08-AF03-2728E262E562}" srcOrd="0" destOrd="0" presId="urn:microsoft.com/office/officeart/2018/2/layout/IconVerticalSolidList"/>
    <dgm:cxn modelId="{36A65789-4B9B-49F9-BFB3-7DB05FC39953}" type="presParOf" srcId="{88C156DA-F5EC-440C-A5C6-FBE4267DAB55}" destId="{38EA778C-6F3F-4067-96B0-C2A9041A043D}" srcOrd="1" destOrd="0" presId="urn:microsoft.com/office/officeart/2018/2/layout/IconVerticalSolidList"/>
    <dgm:cxn modelId="{B15F88C3-6549-4785-A13B-31EB85E9BC67}" type="presParOf" srcId="{88C156DA-F5EC-440C-A5C6-FBE4267DAB55}" destId="{5B399D44-2617-4C9B-B174-CE8715358E2E}" srcOrd="2" destOrd="0" presId="urn:microsoft.com/office/officeart/2018/2/layout/IconVerticalSolidList"/>
    <dgm:cxn modelId="{E3A2B996-201E-44F6-B13B-DCF5CC973E7F}" type="presParOf" srcId="{88C156DA-F5EC-440C-A5C6-FBE4267DAB55}" destId="{D36DCE2F-5F93-48EF-9EE6-85F90E11018D}" srcOrd="3" destOrd="0" presId="urn:microsoft.com/office/officeart/2018/2/layout/IconVerticalSolidList"/>
    <dgm:cxn modelId="{48D45D0A-8AEA-4FF4-B9CE-AEA3A9464BE7}" type="presParOf" srcId="{24AA024A-65F2-4725-A3D4-C580B2B41B4B}" destId="{D0B15775-D3A7-411B-9469-BB0C8839AB2C}" srcOrd="1" destOrd="0" presId="urn:microsoft.com/office/officeart/2018/2/layout/IconVerticalSolidList"/>
    <dgm:cxn modelId="{E4C51ED6-975D-4898-B61C-AD46F46009B1}" type="presParOf" srcId="{24AA024A-65F2-4725-A3D4-C580B2B41B4B}" destId="{D2105265-8B81-4AB8-A03A-30D129187833}" srcOrd="2" destOrd="0" presId="urn:microsoft.com/office/officeart/2018/2/layout/IconVerticalSolidList"/>
    <dgm:cxn modelId="{F41143C4-005A-4227-A300-2E1556B5FBB4}" type="presParOf" srcId="{D2105265-8B81-4AB8-A03A-30D129187833}" destId="{7321AECE-9AD4-4092-B95D-0705583366F7}" srcOrd="0" destOrd="0" presId="urn:microsoft.com/office/officeart/2018/2/layout/IconVerticalSolidList"/>
    <dgm:cxn modelId="{A3583FCA-F657-42DF-BD78-483BB6AA800B}" type="presParOf" srcId="{D2105265-8B81-4AB8-A03A-30D129187833}" destId="{2D9539C9-8B39-4D43-BD3E-F2C4A0F0BFBA}" srcOrd="1" destOrd="0" presId="urn:microsoft.com/office/officeart/2018/2/layout/IconVerticalSolidList"/>
    <dgm:cxn modelId="{AF97E681-8B28-4147-8B85-4441186F6ED7}" type="presParOf" srcId="{D2105265-8B81-4AB8-A03A-30D129187833}" destId="{8018877C-BC49-4DEF-93B9-1F69D13E7812}" srcOrd="2" destOrd="0" presId="urn:microsoft.com/office/officeart/2018/2/layout/IconVerticalSolidList"/>
    <dgm:cxn modelId="{DDDFB17D-6128-4068-98EF-8987EE6A73E3}" type="presParOf" srcId="{D2105265-8B81-4AB8-A03A-30D129187833}" destId="{09052A3A-0967-4B58-B884-308F99BEEC8E}" srcOrd="3" destOrd="0" presId="urn:microsoft.com/office/officeart/2018/2/layout/IconVerticalSolidList"/>
    <dgm:cxn modelId="{A452568B-FCB6-431B-9832-13F9E21EF53C}" type="presParOf" srcId="{24AA024A-65F2-4725-A3D4-C580B2B41B4B}" destId="{9FD876C2-8DC4-45AB-A7F3-02DC91FFEB46}" srcOrd="3" destOrd="0" presId="urn:microsoft.com/office/officeart/2018/2/layout/IconVerticalSolidList"/>
    <dgm:cxn modelId="{8D25A55C-766E-4489-8779-6DD581B00E2C}" type="presParOf" srcId="{24AA024A-65F2-4725-A3D4-C580B2B41B4B}" destId="{55B3D238-213B-4058-A4FB-A46368F5C947}" srcOrd="4" destOrd="0" presId="urn:microsoft.com/office/officeart/2018/2/layout/IconVerticalSolidList"/>
    <dgm:cxn modelId="{121A651D-7153-4FF3-ACAA-CF1EB0E5102C}" type="presParOf" srcId="{55B3D238-213B-4058-A4FB-A46368F5C947}" destId="{F05C157D-18F3-4E55-BDD1-91C7B6A7F35C}" srcOrd="0" destOrd="0" presId="urn:microsoft.com/office/officeart/2018/2/layout/IconVerticalSolidList"/>
    <dgm:cxn modelId="{A8E173F8-23FD-4958-83D4-D6ADABBF8ADF}" type="presParOf" srcId="{55B3D238-213B-4058-A4FB-A46368F5C947}" destId="{03A40388-895E-430E-B761-D319B7AC74D7}" srcOrd="1" destOrd="0" presId="urn:microsoft.com/office/officeart/2018/2/layout/IconVerticalSolidList"/>
    <dgm:cxn modelId="{1614346D-BDFA-42DE-BA5D-3A9F08419747}" type="presParOf" srcId="{55B3D238-213B-4058-A4FB-A46368F5C947}" destId="{92865F7B-1F01-42C1-91EC-0F7023C84EC2}" srcOrd="2" destOrd="0" presId="urn:microsoft.com/office/officeart/2018/2/layout/IconVerticalSolidList"/>
    <dgm:cxn modelId="{584FB20F-3E3B-4E80-AD8C-78B91B0790F4}" type="presParOf" srcId="{55B3D238-213B-4058-A4FB-A46368F5C947}" destId="{1B5D636D-C285-496E-B42F-695934B02866}" srcOrd="3" destOrd="0" presId="urn:microsoft.com/office/officeart/2018/2/layout/IconVerticalSolidList"/>
    <dgm:cxn modelId="{C068409A-4B35-4B92-8406-4853494C7AD5}" type="presParOf" srcId="{24AA024A-65F2-4725-A3D4-C580B2B41B4B}" destId="{E598D989-5429-442E-86B8-98DE6220C8ED}" srcOrd="5" destOrd="0" presId="urn:microsoft.com/office/officeart/2018/2/layout/IconVerticalSolidList"/>
    <dgm:cxn modelId="{B0D6C72B-3605-46FA-A6C9-DD2A1871B87D}" type="presParOf" srcId="{24AA024A-65F2-4725-A3D4-C580B2B41B4B}" destId="{AA8AB0BB-F3D4-4693-B2C5-C974655DB05F}" srcOrd="6" destOrd="0" presId="urn:microsoft.com/office/officeart/2018/2/layout/IconVerticalSolidList"/>
    <dgm:cxn modelId="{3A8C11F7-E67D-4BA0-ABFD-30C38753B740}" type="presParOf" srcId="{AA8AB0BB-F3D4-4693-B2C5-C974655DB05F}" destId="{D2113805-67AF-4DE3-AD4D-7D4339FA9CAB}" srcOrd="0" destOrd="0" presId="urn:microsoft.com/office/officeart/2018/2/layout/IconVerticalSolidList"/>
    <dgm:cxn modelId="{3F6C0491-26EB-4973-B3E6-569F91C1F4F8}" type="presParOf" srcId="{AA8AB0BB-F3D4-4693-B2C5-C974655DB05F}" destId="{63D33A6D-1B75-4B98-B8CE-EE5B8F7CEED8}" srcOrd="1" destOrd="0" presId="urn:microsoft.com/office/officeart/2018/2/layout/IconVerticalSolidList"/>
    <dgm:cxn modelId="{F0DADEBD-BB6A-413D-886D-43BA2DBB1B23}" type="presParOf" srcId="{AA8AB0BB-F3D4-4693-B2C5-C974655DB05F}" destId="{96686142-ECE5-40FE-B7DF-AFA12C68EC87}" srcOrd="2" destOrd="0" presId="urn:microsoft.com/office/officeart/2018/2/layout/IconVerticalSolidList"/>
    <dgm:cxn modelId="{24BF7E1C-7A39-40D7-B2D9-5E1D5277DDF0}" type="presParOf" srcId="{AA8AB0BB-F3D4-4693-B2C5-C974655DB05F}" destId="{7EC51BFE-091F-4067-9EF8-DDE50CA92138}" srcOrd="3" destOrd="0" presId="urn:microsoft.com/office/officeart/2018/2/layout/IconVerticalSolidList"/>
    <dgm:cxn modelId="{F40FF637-3EDC-4D62-A766-023C038A2389}" type="presParOf" srcId="{24AA024A-65F2-4725-A3D4-C580B2B41B4B}" destId="{553C30A8-0873-4FCC-888E-807FAC7D6748}" srcOrd="7" destOrd="0" presId="urn:microsoft.com/office/officeart/2018/2/layout/IconVerticalSolidList"/>
    <dgm:cxn modelId="{CC09420E-A254-42E8-B644-CAD5C0BA8C0A}" type="presParOf" srcId="{24AA024A-65F2-4725-A3D4-C580B2B41B4B}" destId="{0008F42B-72A3-40F7-858B-87911B1FBD94}" srcOrd="8" destOrd="0" presId="urn:microsoft.com/office/officeart/2018/2/layout/IconVerticalSolidList"/>
    <dgm:cxn modelId="{11B8C942-FF80-47C9-A4C4-7F9E1F521E77}" type="presParOf" srcId="{0008F42B-72A3-40F7-858B-87911B1FBD94}" destId="{DF605391-0E91-4E92-B328-CBBE58A38046}" srcOrd="0" destOrd="0" presId="urn:microsoft.com/office/officeart/2018/2/layout/IconVerticalSolidList"/>
    <dgm:cxn modelId="{06308BF5-E8BA-4B68-8519-20A463045FE9}" type="presParOf" srcId="{0008F42B-72A3-40F7-858B-87911B1FBD94}" destId="{5F5149DD-4699-4117-960E-A9CA74976C74}" srcOrd="1" destOrd="0" presId="urn:microsoft.com/office/officeart/2018/2/layout/IconVerticalSolidList"/>
    <dgm:cxn modelId="{DE18CF24-38EA-4AEC-B21B-1A98754501D8}" type="presParOf" srcId="{0008F42B-72A3-40F7-858B-87911B1FBD94}" destId="{7FCD0FE8-AD96-4FEB-9B3C-40CB0D5520E8}" srcOrd="2" destOrd="0" presId="urn:microsoft.com/office/officeart/2018/2/layout/IconVerticalSolidList"/>
    <dgm:cxn modelId="{0F4F6641-EDE1-4B06-A373-742A1278A391}" type="presParOf" srcId="{0008F42B-72A3-40F7-858B-87911B1FBD94}" destId="{A34E6C78-21F9-4A1E-AC7B-8BA59E2C2E8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A5432A-567E-4E08-AF03-2728E262E562}">
      <dsp:nvSpPr>
        <dsp:cNvPr id="0" name=""/>
        <dsp:cNvSpPr/>
      </dsp:nvSpPr>
      <dsp:spPr>
        <a:xfrm>
          <a:off x="0" y="3070"/>
          <a:ext cx="9144000" cy="65399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EA778C-6F3F-4067-96B0-C2A9041A043D}">
      <dsp:nvSpPr>
        <dsp:cNvPr id="0" name=""/>
        <dsp:cNvSpPr/>
      </dsp:nvSpPr>
      <dsp:spPr>
        <a:xfrm>
          <a:off x="197832" y="150218"/>
          <a:ext cx="359694" cy="35969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36DCE2F-5F93-48EF-9EE6-85F90E11018D}">
      <dsp:nvSpPr>
        <dsp:cNvPr id="0" name=""/>
        <dsp:cNvSpPr/>
      </dsp:nvSpPr>
      <dsp:spPr>
        <a:xfrm>
          <a:off x="755359" y="3070"/>
          <a:ext cx="8388640" cy="6539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214" tIns="69214" rIns="69214" bIns="69214" numCol="1" spcCol="1270" anchor="ctr" anchorCtr="0">
          <a:noAutofit/>
        </a:bodyPr>
        <a:lstStyle/>
        <a:p>
          <a:pPr marL="0" lvl="0" indent="0" algn="l" defTabSz="800100">
            <a:lnSpc>
              <a:spcPct val="100000"/>
            </a:lnSpc>
            <a:spcBef>
              <a:spcPct val="0"/>
            </a:spcBef>
            <a:spcAft>
              <a:spcPct val="35000"/>
            </a:spcAft>
            <a:buNone/>
          </a:pPr>
          <a:r>
            <a:rPr lang="en-US" sz="1800" kern="1200" dirty="0"/>
            <a:t>Rising medical costs – hospital consolidation, pharmaceuticals, labor costs, etc.</a:t>
          </a:r>
        </a:p>
      </dsp:txBody>
      <dsp:txXfrm>
        <a:off x="755359" y="3070"/>
        <a:ext cx="8388640" cy="653990"/>
      </dsp:txXfrm>
    </dsp:sp>
    <dsp:sp modelId="{7321AECE-9AD4-4092-B95D-0705583366F7}">
      <dsp:nvSpPr>
        <dsp:cNvPr id="0" name=""/>
        <dsp:cNvSpPr/>
      </dsp:nvSpPr>
      <dsp:spPr>
        <a:xfrm>
          <a:off x="0" y="820558"/>
          <a:ext cx="9144000" cy="65399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9539C9-8B39-4D43-BD3E-F2C4A0F0BFBA}">
      <dsp:nvSpPr>
        <dsp:cNvPr id="0" name=""/>
        <dsp:cNvSpPr/>
      </dsp:nvSpPr>
      <dsp:spPr>
        <a:xfrm>
          <a:off x="197832" y="967706"/>
          <a:ext cx="359694" cy="35969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9052A3A-0967-4B58-B884-308F99BEEC8E}">
      <dsp:nvSpPr>
        <dsp:cNvPr id="0" name=""/>
        <dsp:cNvSpPr/>
      </dsp:nvSpPr>
      <dsp:spPr>
        <a:xfrm>
          <a:off x="755359" y="820558"/>
          <a:ext cx="8388640" cy="6539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214" tIns="69214" rIns="69214" bIns="69214" numCol="1" spcCol="1270" anchor="ctr" anchorCtr="0">
          <a:noAutofit/>
        </a:bodyPr>
        <a:lstStyle/>
        <a:p>
          <a:pPr marL="0" lvl="0" indent="0" algn="l" defTabSz="800100">
            <a:lnSpc>
              <a:spcPct val="100000"/>
            </a:lnSpc>
            <a:spcBef>
              <a:spcPct val="0"/>
            </a:spcBef>
            <a:spcAft>
              <a:spcPct val="35000"/>
            </a:spcAft>
            <a:buNone/>
          </a:pPr>
          <a:r>
            <a:rPr lang="en-US" sz="1800" kern="1200"/>
            <a:t>Risk adjustment and v28</a:t>
          </a:r>
        </a:p>
      </dsp:txBody>
      <dsp:txXfrm>
        <a:off x="755359" y="820558"/>
        <a:ext cx="8388640" cy="653990"/>
      </dsp:txXfrm>
    </dsp:sp>
    <dsp:sp modelId="{F05C157D-18F3-4E55-BDD1-91C7B6A7F35C}">
      <dsp:nvSpPr>
        <dsp:cNvPr id="0" name=""/>
        <dsp:cNvSpPr/>
      </dsp:nvSpPr>
      <dsp:spPr>
        <a:xfrm>
          <a:off x="0" y="1638047"/>
          <a:ext cx="9144000" cy="65399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A40388-895E-430E-B761-D319B7AC74D7}">
      <dsp:nvSpPr>
        <dsp:cNvPr id="0" name=""/>
        <dsp:cNvSpPr/>
      </dsp:nvSpPr>
      <dsp:spPr>
        <a:xfrm>
          <a:off x="197832" y="1785195"/>
          <a:ext cx="359694" cy="35969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B5D636D-C285-496E-B42F-695934B02866}">
      <dsp:nvSpPr>
        <dsp:cNvPr id="0" name=""/>
        <dsp:cNvSpPr/>
      </dsp:nvSpPr>
      <dsp:spPr>
        <a:xfrm>
          <a:off x="755359" y="1638047"/>
          <a:ext cx="8388640" cy="6539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214" tIns="69214" rIns="69214" bIns="69214" numCol="1" spcCol="1270" anchor="ctr" anchorCtr="0">
          <a:noAutofit/>
        </a:bodyPr>
        <a:lstStyle/>
        <a:p>
          <a:pPr marL="0" lvl="0" indent="0" algn="l" defTabSz="800100">
            <a:lnSpc>
              <a:spcPct val="100000"/>
            </a:lnSpc>
            <a:spcBef>
              <a:spcPct val="0"/>
            </a:spcBef>
            <a:spcAft>
              <a:spcPct val="35000"/>
            </a:spcAft>
            <a:buNone/>
          </a:pPr>
          <a:r>
            <a:rPr lang="en-US" sz="1800" kern="1200"/>
            <a:t>Exiting unprofitable markets</a:t>
          </a:r>
        </a:p>
      </dsp:txBody>
      <dsp:txXfrm>
        <a:off x="755359" y="1638047"/>
        <a:ext cx="8388640" cy="653990"/>
      </dsp:txXfrm>
    </dsp:sp>
    <dsp:sp modelId="{D2113805-67AF-4DE3-AD4D-7D4339FA9CAB}">
      <dsp:nvSpPr>
        <dsp:cNvPr id="0" name=""/>
        <dsp:cNvSpPr/>
      </dsp:nvSpPr>
      <dsp:spPr>
        <a:xfrm>
          <a:off x="0" y="2455535"/>
          <a:ext cx="9144000" cy="65399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D33A6D-1B75-4B98-B8CE-EE5B8F7CEED8}">
      <dsp:nvSpPr>
        <dsp:cNvPr id="0" name=""/>
        <dsp:cNvSpPr/>
      </dsp:nvSpPr>
      <dsp:spPr>
        <a:xfrm>
          <a:off x="197832" y="2602683"/>
          <a:ext cx="359694" cy="35969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EC51BFE-091F-4067-9EF8-DDE50CA92138}">
      <dsp:nvSpPr>
        <dsp:cNvPr id="0" name=""/>
        <dsp:cNvSpPr/>
      </dsp:nvSpPr>
      <dsp:spPr>
        <a:xfrm>
          <a:off x="755359" y="2455535"/>
          <a:ext cx="8388640" cy="6539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214" tIns="69214" rIns="69214" bIns="69214" numCol="1" spcCol="1270" anchor="ctr" anchorCtr="0">
          <a:noAutofit/>
        </a:bodyPr>
        <a:lstStyle/>
        <a:p>
          <a:pPr marL="0" lvl="0" indent="0" algn="l" defTabSz="800100">
            <a:lnSpc>
              <a:spcPct val="100000"/>
            </a:lnSpc>
            <a:spcBef>
              <a:spcPct val="0"/>
            </a:spcBef>
            <a:spcAft>
              <a:spcPct val="35000"/>
            </a:spcAft>
            <a:buNone/>
          </a:pPr>
          <a:r>
            <a:rPr lang="en-US" sz="1800" kern="1200" dirty="0"/>
            <a:t>Reducing benefits for consumers and increased cost sharing</a:t>
          </a:r>
        </a:p>
      </dsp:txBody>
      <dsp:txXfrm>
        <a:off x="755359" y="2455535"/>
        <a:ext cx="8388640" cy="653990"/>
      </dsp:txXfrm>
    </dsp:sp>
    <dsp:sp modelId="{DF605391-0E91-4E92-B328-CBBE58A38046}">
      <dsp:nvSpPr>
        <dsp:cNvPr id="0" name=""/>
        <dsp:cNvSpPr/>
      </dsp:nvSpPr>
      <dsp:spPr>
        <a:xfrm>
          <a:off x="0" y="3273023"/>
          <a:ext cx="9144000" cy="65399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F5149DD-4699-4117-960E-A9CA74976C74}">
      <dsp:nvSpPr>
        <dsp:cNvPr id="0" name=""/>
        <dsp:cNvSpPr/>
      </dsp:nvSpPr>
      <dsp:spPr>
        <a:xfrm>
          <a:off x="197832" y="3420171"/>
          <a:ext cx="359694" cy="35969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34E6C78-21F9-4A1E-AC7B-8BA59E2C2E8A}">
      <dsp:nvSpPr>
        <dsp:cNvPr id="0" name=""/>
        <dsp:cNvSpPr/>
      </dsp:nvSpPr>
      <dsp:spPr>
        <a:xfrm>
          <a:off x="755359" y="3273023"/>
          <a:ext cx="8388640" cy="6539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214" tIns="69214" rIns="69214" bIns="69214" numCol="1" spcCol="1270" anchor="ctr" anchorCtr="0">
          <a:noAutofit/>
        </a:bodyPr>
        <a:lstStyle/>
        <a:p>
          <a:pPr marL="0" lvl="0" indent="0" algn="l" defTabSz="800100">
            <a:lnSpc>
              <a:spcPct val="100000"/>
            </a:lnSpc>
            <a:spcBef>
              <a:spcPct val="0"/>
            </a:spcBef>
            <a:spcAft>
              <a:spcPct val="35000"/>
            </a:spcAft>
            <a:buNone/>
          </a:pPr>
          <a:r>
            <a:rPr lang="en-US" sz="1800" kern="1200" dirty="0"/>
            <a:t>Increased focus on global risk value-based care contracts</a:t>
          </a:r>
        </a:p>
      </dsp:txBody>
      <dsp:txXfrm>
        <a:off x="755359" y="3273023"/>
        <a:ext cx="8388640" cy="65399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F15B5D-1F74-4B70-BC20-945014F8F52C}" type="datetimeFigureOut">
              <a:rPr lang="en-US" smtClean="0"/>
              <a:t>5/12/2026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92CA3C-9046-43F3-8437-1A0AF57C44E2}" type="slidenum">
              <a:rPr lang="en-US" smtClean="0"/>
              <a:t>‹#›</a:t>
            </a:fld>
            <a:endParaRPr lang="en-US"/>
          </a:p>
        </p:txBody>
      </p:sp>
    </p:spTree>
    <p:extLst>
      <p:ext uri="{BB962C8B-B14F-4D97-AF65-F5344CB8AC3E}">
        <p14:creationId xmlns:p14="http://schemas.microsoft.com/office/powerpoint/2010/main" val="331749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27CFCC-8D03-B2AE-F6D0-15926E3E1E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8DCE6A-ABA1-2D8E-D52F-220440464A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A931D4-1A7F-5278-F00A-E046D4C09E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DC6F80-507B-217C-5ADD-7A32701E8E3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92CA3C-9046-43F3-8437-1A0AF57C44E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59371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92CA3C-9046-43F3-8437-1A0AF57C44E2}" type="slidenum">
              <a:rPr lang="en-US" smtClean="0"/>
              <a:t>2</a:t>
            </a:fld>
            <a:endParaRPr lang="en-US"/>
          </a:p>
        </p:txBody>
      </p:sp>
    </p:spTree>
    <p:extLst>
      <p:ext uri="{BB962C8B-B14F-4D97-AF65-F5344CB8AC3E}">
        <p14:creationId xmlns:p14="http://schemas.microsoft.com/office/powerpoint/2010/main" val="1780512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92CA3C-9046-43F3-8437-1A0AF57C44E2}" type="slidenum">
              <a:rPr lang="en-US" smtClean="0"/>
              <a:t>4</a:t>
            </a:fld>
            <a:endParaRPr lang="en-US"/>
          </a:p>
        </p:txBody>
      </p:sp>
    </p:spTree>
    <p:extLst>
      <p:ext uri="{BB962C8B-B14F-4D97-AF65-F5344CB8AC3E}">
        <p14:creationId xmlns:p14="http://schemas.microsoft.com/office/powerpoint/2010/main" val="989430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2.xml"/><Relationship Id="rId1" Type="http://schemas.openxmlformats.org/officeDocument/2006/relationships/tags" Target="../tags/tag2.xml"/><Relationship Id="rId4"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2.xml"/><Relationship Id="rId5" Type="http://schemas.openxmlformats.org/officeDocument/2006/relationships/tags" Target="../tags/tag10.xml"/><Relationship Id="rId4" Type="http://schemas.openxmlformats.org/officeDocument/2006/relationships/tags" Target="../tags/tag9.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EC918-F3D4-0EA0-C655-45AEFD6F6AC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82E684A-9B1D-37D6-55DC-12FCEAF8C2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20B11EE-417A-3F20-9B38-32AF9803DABB}"/>
              </a:ext>
            </a:extLst>
          </p:cNvPr>
          <p:cNvSpPr>
            <a:spLocks noGrp="1"/>
          </p:cNvSpPr>
          <p:nvPr>
            <p:ph type="dt" sz="half" idx="10"/>
          </p:nvPr>
        </p:nvSpPr>
        <p:spPr/>
        <p:txBody>
          <a:bodyPr/>
          <a:lstStyle/>
          <a:p>
            <a:fld id="{6B91BDCC-EA19-4EAE-86C3-F532B4850D73}" type="datetimeFigureOut">
              <a:rPr lang="en-US" smtClean="0"/>
              <a:t>5/12/2026</a:t>
            </a:fld>
            <a:endParaRPr lang="en-US"/>
          </a:p>
        </p:txBody>
      </p:sp>
      <p:sp>
        <p:nvSpPr>
          <p:cNvPr id="5" name="Footer Placeholder 4">
            <a:extLst>
              <a:ext uri="{FF2B5EF4-FFF2-40B4-BE49-F238E27FC236}">
                <a16:creationId xmlns:a16="http://schemas.microsoft.com/office/drawing/2014/main" id="{6A3D44DD-14F5-3889-5D29-22B56E3859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60C4F5-9E59-F93C-C6A9-98A65D2C559F}"/>
              </a:ext>
            </a:extLst>
          </p:cNvPr>
          <p:cNvSpPr>
            <a:spLocks noGrp="1"/>
          </p:cNvSpPr>
          <p:nvPr>
            <p:ph type="sldNum" sz="quarter" idx="12"/>
          </p:nvPr>
        </p:nvSpPr>
        <p:spPr/>
        <p:txBody>
          <a:bodyPr/>
          <a:lstStyle/>
          <a:p>
            <a:fld id="{C899C487-A450-4E72-96E0-BDAE0EEB38C3}" type="slidenum">
              <a:rPr lang="en-US" smtClean="0"/>
              <a:t>‹#›</a:t>
            </a:fld>
            <a:endParaRPr lang="en-US"/>
          </a:p>
        </p:txBody>
      </p:sp>
    </p:spTree>
    <p:extLst>
      <p:ext uri="{BB962C8B-B14F-4D97-AF65-F5344CB8AC3E}">
        <p14:creationId xmlns:p14="http://schemas.microsoft.com/office/powerpoint/2010/main" val="1456821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C0500-D53C-958E-88E8-33BC337A16E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8882B35-9479-C275-8335-A9B5694F21F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2E6D2D-5507-4651-72CE-93302860D6BC}"/>
              </a:ext>
            </a:extLst>
          </p:cNvPr>
          <p:cNvSpPr>
            <a:spLocks noGrp="1"/>
          </p:cNvSpPr>
          <p:nvPr>
            <p:ph type="dt" sz="half" idx="10"/>
          </p:nvPr>
        </p:nvSpPr>
        <p:spPr/>
        <p:txBody>
          <a:bodyPr/>
          <a:lstStyle/>
          <a:p>
            <a:fld id="{6B91BDCC-EA19-4EAE-86C3-F532B4850D73}" type="datetimeFigureOut">
              <a:rPr lang="en-US" smtClean="0"/>
              <a:t>5/12/2026</a:t>
            </a:fld>
            <a:endParaRPr lang="en-US"/>
          </a:p>
        </p:txBody>
      </p:sp>
      <p:sp>
        <p:nvSpPr>
          <p:cNvPr id="5" name="Footer Placeholder 4">
            <a:extLst>
              <a:ext uri="{FF2B5EF4-FFF2-40B4-BE49-F238E27FC236}">
                <a16:creationId xmlns:a16="http://schemas.microsoft.com/office/drawing/2014/main" id="{B3CE0738-0BC3-C04D-D9CA-308F8D713A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CD6CF0-B726-E538-7749-D89AA78D227E}"/>
              </a:ext>
            </a:extLst>
          </p:cNvPr>
          <p:cNvSpPr>
            <a:spLocks noGrp="1"/>
          </p:cNvSpPr>
          <p:nvPr>
            <p:ph type="sldNum" sz="quarter" idx="12"/>
          </p:nvPr>
        </p:nvSpPr>
        <p:spPr/>
        <p:txBody>
          <a:bodyPr/>
          <a:lstStyle/>
          <a:p>
            <a:fld id="{C899C487-A450-4E72-96E0-BDAE0EEB38C3}" type="slidenum">
              <a:rPr lang="en-US" smtClean="0"/>
              <a:t>‹#›</a:t>
            </a:fld>
            <a:endParaRPr lang="en-US"/>
          </a:p>
        </p:txBody>
      </p:sp>
    </p:spTree>
    <p:extLst>
      <p:ext uri="{BB962C8B-B14F-4D97-AF65-F5344CB8AC3E}">
        <p14:creationId xmlns:p14="http://schemas.microsoft.com/office/powerpoint/2010/main" val="2476703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3C58FD-0385-D96D-57D1-25413185FB2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CB7A521-5434-BB86-D542-3D8A16834C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5B84C3-2729-7F00-4973-D541D49DDA7A}"/>
              </a:ext>
            </a:extLst>
          </p:cNvPr>
          <p:cNvSpPr>
            <a:spLocks noGrp="1"/>
          </p:cNvSpPr>
          <p:nvPr>
            <p:ph type="dt" sz="half" idx="10"/>
          </p:nvPr>
        </p:nvSpPr>
        <p:spPr/>
        <p:txBody>
          <a:bodyPr/>
          <a:lstStyle/>
          <a:p>
            <a:fld id="{6B91BDCC-EA19-4EAE-86C3-F532B4850D73}" type="datetimeFigureOut">
              <a:rPr lang="en-US" smtClean="0"/>
              <a:t>5/12/2026</a:t>
            </a:fld>
            <a:endParaRPr lang="en-US"/>
          </a:p>
        </p:txBody>
      </p:sp>
      <p:sp>
        <p:nvSpPr>
          <p:cNvPr id="5" name="Footer Placeholder 4">
            <a:extLst>
              <a:ext uri="{FF2B5EF4-FFF2-40B4-BE49-F238E27FC236}">
                <a16:creationId xmlns:a16="http://schemas.microsoft.com/office/drawing/2014/main" id="{2BE96685-B4E2-CB43-69E7-116457E370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9FC082-0C5B-830F-59D0-913B700DC64B}"/>
              </a:ext>
            </a:extLst>
          </p:cNvPr>
          <p:cNvSpPr>
            <a:spLocks noGrp="1"/>
          </p:cNvSpPr>
          <p:nvPr>
            <p:ph type="sldNum" sz="quarter" idx="12"/>
          </p:nvPr>
        </p:nvSpPr>
        <p:spPr/>
        <p:txBody>
          <a:bodyPr/>
          <a:lstStyle/>
          <a:p>
            <a:fld id="{C899C487-A450-4E72-96E0-BDAE0EEB38C3}" type="slidenum">
              <a:rPr lang="en-US" smtClean="0"/>
              <a:t>‹#›</a:t>
            </a:fld>
            <a:endParaRPr lang="en-US"/>
          </a:p>
        </p:txBody>
      </p:sp>
    </p:spTree>
    <p:extLst>
      <p:ext uri="{BB962C8B-B14F-4D97-AF65-F5344CB8AC3E}">
        <p14:creationId xmlns:p14="http://schemas.microsoft.com/office/powerpoint/2010/main" val="18102374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 ___ ">
    <p:bg bwMode="gray">
      <p:bgPr>
        <a:solidFill>
          <a:srgbClr val="7030A0"/>
        </a:solidFill>
        <a:effectLst/>
      </p:bgPr>
    </p:bg>
    <p:spTree>
      <p:nvGrpSpPr>
        <p:cNvPr id="1" name=""/>
        <p:cNvGrpSpPr/>
        <p:nvPr/>
      </p:nvGrpSpPr>
      <p:grpSpPr>
        <a:xfrm>
          <a:off x="0" y="0"/>
          <a:ext cx="0" cy="0"/>
          <a:chOff x="0" y="0"/>
          <a:chExt cx="0" cy="0"/>
        </a:xfrm>
      </p:grpSpPr>
      <p:cxnSp>
        <p:nvCxnSpPr>
          <p:cNvPr id="10" name="Orange arrow">
            <a:extLst>
              <a:ext uri="{FF2B5EF4-FFF2-40B4-BE49-F238E27FC236}">
                <a16:creationId xmlns:a16="http://schemas.microsoft.com/office/drawing/2014/main" id="{D7EC898B-19BB-48BB-BC12-6D8AA83D7AD6}"/>
              </a:ext>
              <a:ext uri="{C183D7F6-B498-43B3-948B-1728B52AA6E4}">
                <adec:decorative xmlns:adec="http://schemas.microsoft.com/office/drawing/2017/decorative" val="1"/>
              </a:ext>
            </a:extLst>
          </p:cNvPr>
          <p:cNvCxnSpPr>
            <a:cxnSpLocks/>
          </p:cNvCxnSpPr>
          <p:nvPr userDrawn="1"/>
        </p:nvCxnSpPr>
        <p:spPr bwMode="gray">
          <a:xfrm>
            <a:off x="9497148" y="3429000"/>
            <a:ext cx="1951854" cy="0"/>
          </a:xfrm>
          <a:prstGeom prst="line">
            <a:avLst/>
          </a:prstGeom>
          <a:ln w="317500" cap="rnd">
            <a:solidFill>
              <a:schemeClr val="bg1"/>
            </a:solidFill>
            <a:round/>
            <a:tailEnd type="arrow" w="lg" len="sm"/>
          </a:ln>
        </p:spPr>
        <p:style>
          <a:lnRef idx="1">
            <a:schemeClr val="accent1"/>
          </a:lnRef>
          <a:fillRef idx="0">
            <a:schemeClr val="accent1"/>
          </a:fillRef>
          <a:effectRef idx="0">
            <a:schemeClr val="accent1"/>
          </a:effectRef>
          <a:fontRef idx="minor">
            <a:schemeClr val="tx1"/>
          </a:fontRef>
        </p:style>
      </p:cxnSp>
      <p:sp>
        <p:nvSpPr>
          <p:cNvPr id="11" name="TextBox 1">
            <a:extLst>
              <a:ext uri="{FF2B5EF4-FFF2-40B4-BE49-F238E27FC236}">
                <a16:creationId xmlns:a16="http://schemas.microsoft.com/office/drawing/2014/main" id="{43EA1280-EBAC-4C3E-A925-EA7813219784}"/>
              </a:ext>
            </a:extLst>
          </p:cNvPr>
          <p:cNvSpPr txBox="1"/>
          <p:nvPr userDrawn="1"/>
        </p:nvSpPr>
        <p:spPr bwMode="gray">
          <a:xfrm>
            <a:off x="742998" y="2390254"/>
            <a:ext cx="9891327" cy="2077492"/>
          </a:xfrm>
          <a:prstGeom prst="rect">
            <a:avLst/>
          </a:prstGeom>
          <a:noFill/>
        </p:spPr>
        <p:txBody>
          <a:bodyPr wrap="square" lIns="0" tIns="0" rIns="0" bIns="0" rtlCol="0">
            <a:spAutoFit/>
          </a:bodyPr>
          <a:lstStyle/>
          <a:p>
            <a:pPr>
              <a:lnSpc>
                <a:spcPct val="90000"/>
              </a:lnSpc>
              <a:spcBef>
                <a:spcPts val="0"/>
              </a:spcBef>
            </a:pPr>
            <a:r>
              <a:rPr lang="en-US" sz="15000" b="1">
                <a:solidFill>
                  <a:schemeClr val="bg1"/>
                </a:solidFill>
              </a:rPr>
              <a:t>Covers</a:t>
            </a:r>
          </a:p>
        </p:txBody>
      </p:sp>
    </p:spTree>
    <p:extLst>
      <p:ext uri="{BB962C8B-B14F-4D97-AF65-F5344CB8AC3E}">
        <p14:creationId xmlns:p14="http://schemas.microsoft.com/office/powerpoint/2010/main" val="23357366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over 03">
    <p:bg>
      <p:bgRef idx="1001">
        <a:schemeClr val="bg1"/>
      </p:bgRef>
    </p:bg>
    <p:spTree>
      <p:nvGrpSpPr>
        <p:cNvPr id="1" name=""/>
        <p:cNvGrpSpPr/>
        <p:nvPr/>
      </p:nvGrpSpPr>
      <p:grpSpPr>
        <a:xfrm>
          <a:off x="0" y="0"/>
          <a:ext cx="0" cy="0"/>
          <a:chOff x="0" y="0"/>
          <a:chExt cx="0" cy="0"/>
        </a:xfrm>
      </p:grpSpPr>
      <p:sp>
        <p:nvSpPr>
          <p:cNvPr id="6" name="Date Placeholder 5" hidden="1">
            <a:extLst>
              <a:ext uri="{FF2B5EF4-FFF2-40B4-BE49-F238E27FC236}">
                <a16:creationId xmlns:a16="http://schemas.microsoft.com/office/drawing/2014/main" id="{E23FAE9B-982D-41B9-BBD2-74E842A46071}"/>
              </a:ext>
            </a:extLst>
          </p:cNvPr>
          <p:cNvSpPr>
            <a:spLocks noGrp="1"/>
          </p:cNvSpPr>
          <p:nvPr>
            <p:ph type="dt" sz="half" idx="12"/>
          </p:nvPr>
        </p:nvSpPr>
        <p:spPr/>
        <p:txBody>
          <a:bodyPr/>
          <a:lstStyle/>
          <a:p>
            <a:fld id="{45B8C93C-B470-48DC-878B-475DD7D9D265}" type="datetime1">
              <a:rPr lang="en-US" smtClean="0"/>
              <a:t>5/12/2026</a:t>
            </a:fld>
            <a:endParaRPr lang="en-US"/>
          </a:p>
        </p:txBody>
      </p:sp>
      <p:sp>
        <p:nvSpPr>
          <p:cNvPr id="8" name="Slide Number Placeholder 7" hidden="1">
            <a:extLst>
              <a:ext uri="{FF2B5EF4-FFF2-40B4-BE49-F238E27FC236}">
                <a16:creationId xmlns:a16="http://schemas.microsoft.com/office/drawing/2014/main" id="{1E1DF904-338B-407E-A788-88865DF5B781}"/>
              </a:ext>
            </a:extLst>
          </p:cNvPr>
          <p:cNvSpPr>
            <a:spLocks noGrp="1"/>
          </p:cNvSpPr>
          <p:nvPr>
            <p:ph type="sldNum" sz="quarter" idx="14"/>
          </p:nvPr>
        </p:nvSpPr>
        <p:spPr/>
        <p:txBody>
          <a:bodyPr/>
          <a:lstStyle/>
          <a:p>
            <a:fld id="{03805D93-7D4B-4CBC-BABC-3A8AC08CB7F4}" type="slidenum">
              <a:rPr lang="en-US" smtClean="0"/>
              <a:pPr/>
              <a:t>‹#›</a:t>
            </a:fld>
            <a:endParaRPr lang="en-US"/>
          </a:p>
        </p:txBody>
      </p:sp>
      <p:sp>
        <p:nvSpPr>
          <p:cNvPr id="7" name="Footer Placeholder 6" hidden="1">
            <a:extLst>
              <a:ext uri="{FF2B5EF4-FFF2-40B4-BE49-F238E27FC236}">
                <a16:creationId xmlns:a16="http://schemas.microsoft.com/office/drawing/2014/main" id="{0E8CE9CD-F45B-421B-99EE-E365E024903C}"/>
              </a:ext>
            </a:extLst>
          </p:cNvPr>
          <p:cNvSpPr>
            <a:spLocks noGrp="1"/>
          </p:cNvSpPr>
          <p:nvPr>
            <p:ph type="ftr" sz="quarter" idx="13"/>
          </p:nvPr>
        </p:nvSpPr>
        <p:spPr/>
        <p:txBody>
          <a:bodyPr/>
          <a:lstStyle/>
          <a:p>
            <a:r>
              <a:rPr lang="en-US"/>
              <a:t>Confidential property of Optum. Do not distribute or reproduce without express permission from Optum.</a:t>
            </a:r>
          </a:p>
        </p:txBody>
      </p:sp>
      <p:sp>
        <p:nvSpPr>
          <p:cNvPr id="17" name="Presentation date placeholder">
            <a:extLst>
              <a:ext uri="{FF2B5EF4-FFF2-40B4-BE49-F238E27FC236}">
                <a16:creationId xmlns:a16="http://schemas.microsoft.com/office/drawing/2014/main" id="{798BE44C-881B-41C4-90ED-E3EADCC7440A}"/>
              </a:ext>
            </a:extLst>
          </p:cNvPr>
          <p:cNvSpPr>
            <a:spLocks noGrp="1"/>
          </p:cNvSpPr>
          <p:nvPr>
            <p:ph type="body" sz="quarter" idx="11" hasCustomPrompt="1"/>
          </p:nvPr>
        </p:nvSpPr>
        <p:spPr bwMode="gray">
          <a:xfrm>
            <a:off x="463462" y="6197353"/>
            <a:ext cx="4709160" cy="215444"/>
          </a:xfrm>
        </p:spPr>
        <p:txBody>
          <a:bodyPr wrap="square" anchor="b">
            <a:spAutoFit/>
          </a:bodyPr>
          <a:lstStyle>
            <a:lvl1pPr marL="0" indent="0">
              <a:spcBef>
                <a:spcPts val="0"/>
              </a:spcBef>
              <a:buFont typeface="Arial" panose="020B0604020202020204" pitchFamily="34" charset="0"/>
              <a:buNone/>
              <a:defRPr sz="1400" b="1">
                <a:solidFill>
                  <a:schemeClr val="accent6"/>
                </a:solidFill>
              </a:defRPr>
            </a:lvl1pPr>
            <a:lvl2pPr marL="0" indent="0">
              <a:buNone/>
              <a:defRPr sz="2000">
                <a:solidFill>
                  <a:schemeClr val="accent5"/>
                </a:solidFill>
              </a:defRPr>
            </a:lvl2pPr>
            <a:lvl3pPr marL="231775" indent="0">
              <a:buFont typeface="Arial" panose="020B0604020202020204" pitchFamily="34" charset="0"/>
              <a:buNone/>
              <a:defRPr sz="2000">
                <a:solidFill>
                  <a:schemeClr val="accent5"/>
                </a:solidFill>
              </a:defRPr>
            </a:lvl3pPr>
            <a:lvl4pPr marL="228600" indent="0">
              <a:buNone/>
              <a:defRPr sz="2000">
                <a:solidFill>
                  <a:schemeClr val="accent5"/>
                </a:solidFill>
              </a:defRPr>
            </a:lvl4pPr>
            <a:lvl5pPr marL="460375" indent="0">
              <a:buNone/>
              <a:defRPr sz="2000">
                <a:solidFill>
                  <a:schemeClr val="accent5"/>
                </a:solidFill>
              </a:defRPr>
            </a:lvl5pPr>
          </a:lstStyle>
          <a:p>
            <a:pPr lvl="0"/>
            <a:r>
              <a:rPr lang="en-US"/>
              <a:t>Month DD, YYYY (May also be location or speaker)</a:t>
            </a:r>
          </a:p>
        </p:txBody>
      </p:sp>
      <p:sp>
        <p:nvSpPr>
          <p:cNvPr id="16" name="Subtitle placeholder">
            <a:extLst>
              <a:ext uri="{FF2B5EF4-FFF2-40B4-BE49-F238E27FC236}">
                <a16:creationId xmlns:a16="http://schemas.microsoft.com/office/drawing/2014/main" id="{2E03F862-177D-4A2A-BB03-60A40298232B}"/>
              </a:ext>
            </a:extLst>
          </p:cNvPr>
          <p:cNvSpPr>
            <a:spLocks noGrp="1"/>
          </p:cNvSpPr>
          <p:nvPr>
            <p:ph type="body" sz="quarter" idx="10" hasCustomPrompt="1"/>
          </p:nvPr>
        </p:nvSpPr>
        <p:spPr bwMode="gray">
          <a:xfrm>
            <a:off x="463462" y="4635651"/>
            <a:ext cx="4709160" cy="553998"/>
          </a:xfrm>
        </p:spPr>
        <p:txBody>
          <a:bodyPr>
            <a:spAutoFit/>
          </a:bodyPr>
          <a:lstStyle>
            <a:lvl1pPr marL="0" indent="0">
              <a:spcBef>
                <a:spcPts val="0"/>
              </a:spcBef>
              <a:buFont typeface="Arial" panose="020B0604020202020204" pitchFamily="34" charset="0"/>
              <a:buNone/>
              <a:defRPr sz="1800">
                <a:solidFill>
                  <a:schemeClr val="accent6"/>
                </a:solidFill>
              </a:defRPr>
            </a:lvl1pPr>
            <a:lvl2pPr marL="0" indent="0">
              <a:buNone/>
              <a:defRPr sz="2000">
                <a:solidFill>
                  <a:schemeClr val="accent5"/>
                </a:solidFill>
              </a:defRPr>
            </a:lvl2pPr>
            <a:lvl3pPr marL="231775" indent="0">
              <a:buFont typeface="Arial" panose="020B0604020202020204" pitchFamily="34" charset="0"/>
              <a:buNone/>
              <a:defRPr sz="2000">
                <a:solidFill>
                  <a:schemeClr val="accent5"/>
                </a:solidFill>
              </a:defRPr>
            </a:lvl3pPr>
            <a:lvl4pPr marL="228600" indent="0">
              <a:buNone/>
              <a:defRPr sz="2000">
                <a:solidFill>
                  <a:schemeClr val="accent5"/>
                </a:solidFill>
              </a:defRPr>
            </a:lvl4pPr>
            <a:lvl5pPr marL="460375" indent="0">
              <a:buNone/>
              <a:defRPr sz="2000">
                <a:solidFill>
                  <a:schemeClr val="accent5"/>
                </a:solidFill>
              </a:defRPr>
            </a:lvl5pPr>
          </a:lstStyle>
          <a:p>
            <a:pPr lvl="0"/>
            <a:r>
              <a:rPr lang="en-US"/>
              <a:t>Presentation subtitle (optional); Arial 18pt, sentence case, max. 3 lines</a:t>
            </a:r>
          </a:p>
        </p:txBody>
      </p:sp>
      <p:sp>
        <p:nvSpPr>
          <p:cNvPr id="2" name="Title 1">
            <a:extLst>
              <a:ext uri="{FF2B5EF4-FFF2-40B4-BE49-F238E27FC236}">
                <a16:creationId xmlns:a16="http://schemas.microsoft.com/office/drawing/2014/main" id="{59CA19A5-5525-4A37-AEE4-E2ED4BB950D4}"/>
              </a:ext>
            </a:extLst>
          </p:cNvPr>
          <p:cNvSpPr>
            <a:spLocks noGrp="1"/>
          </p:cNvSpPr>
          <p:nvPr>
            <p:ph type="title" hasCustomPrompt="1"/>
          </p:nvPr>
        </p:nvSpPr>
        <p:spPr bwMode="gray">
          <a:xfrm>
            <a:off x="463462" y="2450287"/>
            <a:ext cx="4709160" cy="1869743"/>
          </a:xfrm>
        </p:spPr>
        <p:txBody>
          <a:bodyPr anchor="b"/>
          <a:lstStyle>
            <a:lvl1pPr>
              <a:defRPr sz="4500"/>
            </a:lvl1pPr>
          </a:lstStyle>
          <a:p>
            <a:r>
              <a:rPr lang="en-US"/>
              <a:t>Insightful presentation title (max. 3 lines)</a:t>
            </a:r>
          </a:p>
        </p:txBody>
      </p:sp>
      <p:pic>
        <p:nvPicPr>
          <p:cNvPr id="12" name="Picture 11">
            <a:extLst>
              <a:ext uri="{FF2B5EF4-FFF2-40B4-BE49-F238E27FC236}">
                <a16:creationId xmlns:a16="http://schemas.microsoft.com/office/drawing/2014/main" id="{12FF9B2B-62EB-453D-883A-F3D1C5D129E3}"/>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bwMode="gray">
          <a:xfrm>
            <a:off x="6016749" y="0"/>
            <a:ext cx="6175248" cy="6858000"/>
          </a:xfrm>
          <a:prstGeom prst="rect">
            <a:avLst/>
          </a:prstGeom>
        </p:spPr>
      </p:pic>
      <p:pic>
        <p:nvPicPr>
          <p:cNvPr id="3" name="Picture 2">
            <a:extLst>
              <a:ext uri="{FF2B5EF4-FFF2-40B4-BE49-F238E27FC236}">
                <a16:creationId xmlns:a16="http://schemas.microsoft.com/office/drawing/2014/main" id="{C337AFBD-8BB4-612A-0E02-A18D5FEF5A93}"/>
              </a:ext>
            </a:extLst>
          </p:cNvPr>
          <p:cNvPicPr>
            <a:picLocks noChangeAspect="1"/>
          </p:cNvPicPr>
          <p:nvPr userDrawn="1"/>
        </p:nvPicPr>
        <p:blipFill>
          <a:blip r:embed="rId4"/>
          <a:stretch>
            <a:fillRect/>
          </a:stretch>
        </p:blipFill>
        <p:spPr>
          <a:xfrm>
            <a:off x="463462" y="509425"/>
            <a:ext cx="4114800" cy="826265"/>
          </a:xfrm>
          <a:prstGeom prst="rect">
            <a:avLst/>
          </a:prstGeom>
        </p:spPr>
      </p:pic>
    </p:spTree>
    <p:custDataLst>
      <p:tags r:id="rId1"/>
    </p:custDataLst>
    <p:extLst>
      <p:ext uri="{BB962C8B-B14F-4D97-AF65-F5344CB8AC3E}">
        <p14:creationId xmlns:p14="http://schemas.microsoft.com/office/powerpoint/2010/main" val="132420058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2" pos="3259">
          <p15:clr>
            <a:srgbClr val="FBAE40"/>
          </p15:clr>
        </p15:guide>
        <p15:guide id="3" orient="horz" pos="2722">
          <p15:clr>
            <a:srgbClr val="FBAE40"/>
          </p15:clr>
        </p15:guide>
        <p15:guide id="4" orient="horz" pos="2919">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  ___  ">
    <p:bg bwMode="gray">
      <p:bgPr>
        <a:solidFill>
          <a:srgbClr val="7030A0"/>
        </a:solidFill>
        <a:effectLst/>
      </p:bgPr>
    </p:bg>
    <p:spTree>
      <p:nvGrpSpPr>
        <p:cNvPr id="1" name=""/>
        <p:cNvGrpSpPr/>
        <p:nvPr/>
      </p:nvGrpSpPr>
      <p:grpSpPr>
        <a:xfrm>
          <a:off x="0" y="0"/>
          <a:ext cx="0" cy="0"/>
          <a:chOff x="0" y="0"/>
          <a:chExt cx="0" cy="0"/>
        </a:xfrm>
      </p:grpSpPr>
      <p:sp>
        <p:nvSpPr>
          <p:cNvPr id="12" name="TextBox 1">
            <a:extLst>
              <a:ext uri="{FF2B5EF4-FFF2-40B4-BE49-F238E27FC236}">
                <a16:creationId xmlns:a16="http://schemas.microsoft.com/office/drawing/2014/main" id="{13F80B4D-94E3-497C-9014-7F8EABA417B7}"/>
              </a:ext>
            </a:extLst>
          </p:cNvPr>
          <p:cNvSpPr txBox="1"/>
          <p:nvPr userDrawn="1"/>
        </p:nvSpPr>
        <p:spPr bwMode="gray">
          <a:xfrm>
            <a:off x="742998" y="1351508"/>
            <a:ext cx="9891327" cy="4154984"/>
          </a:xfrm>
          <a:prstGeom prst="rect">
            <a:avLst/>
          </a:prstGeom>
          <a:noFill/>
        </p:spPr>
        <p:txBody>
          <a:bodyPr wrap="square" lIns="0" tIns="0" rIns="0" bIns="0" rtlCol="0">
            <a:spAutoFit/>
          </a:bodyPr>
          <a:lstStyle/>
          <a:p>
            <a:pPr>
              <a:lnSpc>
                <a:spcPct val="90000"/>
              </a:lnSpc>
              <a:spcBef>
                <a:spcPts val="0"/>
              </a:spcBef>
            </a:pPr>
            <a:r>
              <a:rPr lang="en-US" sz="15000" b="1">
                <a:solidFill>
                  <a:schemeClr val="bg1"/>
                </a:solidFill>
              </a:rPr>
              <a:t>Section headers</a:t>
            </a:r>
          </a:p>
        </p:txBody>
      </p:sp>
      <p:cxnSp>
        <p:nvCxnSpPr>
          <p:cNvPr id="4" name="Orange arrow">
            <a:extLst>
              <a:ext uri="{FF2B5EF4-FFF2-40B4-BE49-F238E27FC236}">
                <a16:creationId xmlns:a16="http://schemas.microsoft.com/office/drawing/2014/main" id="{5CA4857D-50A4-4F6E-8AC6-F53991E25BA7}"/>
              </a:ext>
              <a:ext uri="{C183D7F6-B498-43B3-948B-1728B52AA6E4}">
                <adec:decorative xmlns:adec="http://schemas.microsoft.com/office/drawing/2017/decorative" val="1"/>
              </a:ext>
            </a:extLst>
          </p:cNvPr>
          <p:cNvCxnSpPr>
            <a:cxnSpLocks/>
          </p:cNvCxnSpPr>
          <p:nvPr userDrawn="1"/>
        </p:nvCxnSpPr>
        <p:spPr bwMode="gray">
          <a:xfrm>
            <a:off x="9497148" y="3429000"/>
            <a:ext cx="1951854" cy="0"/>
          </a:xfrm>
          <a:prstGeom prst="line">
            <a:avLst/>
          </a:prstGeom>
          <a:ln w="317500" cap="rnd">
            <a:solidFill>
              <a:schemeClr val="bg1"/>
            </a:solidFill>
            <a:round/>
            <a:tailEnd type="arrow" w="lg"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18401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4" name="Date Placeholder 3" hidden="1">
            <a:extLst>
              <a:ext uri="{FF2B5EF4-FFF2-40B4-BE49-F238E27FC236}">
                <a16:creationId xmlns:a16="http://schemas.microsoft.com/office/drawing/2014/main" id="{39B679AE-D173-4857-9656-61C15B78E493}"/>
              </a:ext>
            </a:extLst>
          </p:cNvPr>
          <p:cNvSpPr>
            <a:spLocks noGrp="1"/>
          </p:cNvSpPr>
          <p:nvPr>
            <p:ph type="dt" sz="half" idx="10"/>
          </p:nvPr>
        </p:nvSpPr>
        <p:spPr/>
        <p:txBody>
          <a:bodyPr/>
          <a:lstStyle/>
          <a:p>
            <a:fld id="{8BFB956A-C3EE-4CEE-8CC6-BB9E3DB82FC2}" type="datetime1">
              <a:rPr lang="en-US" smtClean="0"/>
              <a:t>5/12/2026</a:t>
            </a:fld>
            <a:endParaRPr lang="en-US"/>
          </a:p>
        </p:txBody>
      </p:sp>
      <p:sp>
        <p:nvSpPr>
          <p:cNvPr id="6" name="Slide Number Placeholder 5" hidden="1">
            <a:extLst>
              <a:ext uri="{FF2B5EF4-FFF2-40B4-BE49-F238E27FC236}">
                <a16:creationId xmlns:a16="http://schemas.microsoft.com/office/drawing/2014/main" id="{18C9E9B4-49EA-4882-85A5-CCD50D15CDE0}"/>
              </a:ext>
            </a:extLst>
          </p:cNvPr>
          <p:cNvSpPr>
            <a:spLocks noGrp="1"/>
          </p:cNvSpPr>
          <p:nvPr>
            <p:ph type="sldNum" sz="quarter" idx="12"/>
          </p:nvPr>
        </p:nvSpPr>
        <p:spPr/>
        <p:txBody>
          <a:bodyPr/>
          <a:lstStyle/>
          <a:p>
            <a:fld id="{03805D93-7D4B-4CBC-BABC-3A8AC08CB7F4}" type="slidenum">
              <a:rPr lang="en-US" smtClean="0"/>
              <a:t>‹#›</a:t>
            </a:fld>
            <a:endParaRPr lang="en-US"/>
          </a:p>
        </p:txBody>
      </p:sp>
      <p:sp>
        <p:nvSpPr>
          <p:cNvPr id="5" name="Footer Placeholder 4" hidden="1">
            <a:extLst>
              <a:ext uri="{FF2B5EF4-FFF2-40B4-BE49-F238E27FC236}">
                <a16:creationId xmlns:a16="http://schemas.microsoft.com/office/drawing/2014/main" id="{D444279A-BCE2-4BB7-8BEE-7A06041140C9}"/>
              </a:ext>
            </a:extLst>
          </p:cNvPr>
          <p:cNvSpPr>
            <a:spLocks noGrp="1"/>
          </p:cNvSpPr>
          <p:nvPr>
            <p:ph type="ftr" sz="quarter" idx="11"/>
          </p:nvPr>
        </p:nvSpPr>
        <p:spPr bwMode="gray"/>
        <p:txBody>
          <a:bodyPr/>
          <a:lstStyle/>
          <a:p>
            <a:r>
              <a:rPr lang="en-US"/>
              <a:t>Confidential property of Optum. Do not distribute or reproduce without express permission from Optum.</a:t>
            </a:r>
          </a:p>
        </p:txBody>
      </p:sp>
      <p:sp>
        <p:nvSpPr>
          <p:cNvPr id="3" name="Subtitle placeholder">
            <a:extLst>
              <a:ext uri="{FF2B5EF4-FFF2-40B4-BE49-F238E27FC236}">
                <a16:creationId xmlns:a16="http://schemas.microsoft.com/office/drawing/2014/main" id="{1984467D-8998-4601-8ABC-FDE348E4BFF2}"/>
              </a:ext>
            </a:extLst>
          </p:cNvPr>
          <p:cNvSpPr>
            <a:spLocks noGrp="1"/>
          </p:cNvSpPr>
          <p:nvPr>
            <p:ph type="body" idx="1" hasCustomPrompt="1"/>
          </p:nvPr>
        </p:nvSpPr>
        <p:spPr bwMode="gray">
          <a:xfrm>
            <a:off x="1752600" y="4255572"/>
            <a:ext cx="8686800" cy="332399"/>
          </a:xfrm>
        </p:spPr>
        <p:txBody>
          <a:bodyPr>
            <a:spAutoFit/>
          </a:bodyPr>
          <a:lstStyle>
            <a:lvl1pPr marL="0" indent="0" algn="ctr">
              <a:lnSpc>
                <a:spcPct val="90000"/>
              </a:lnSpc>
              <a:spcBef>
                <a:spcPts val="0"/>
              </a:spcBef>
              <a:buNone/>
              <a:defRPr sz="2400">
                <a:solidFill>
                  <a:schemeClr val="accent6"/>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Section subtitle (optional); Arial 24pt, sentence case</a:t>
            </a:r>
          </a:p>
        </p:txBody>
      </p:sp>
      <p:sp>
        <p:nvSpPr>
          <p:cNvPr id="2" name="Title 1">
            <a:extLst>
              <a:ext uri="{FF2B5EF4-FFF2-40B4-BE49-F238E27FC236}">
                <a16:creationId xmlns:a16="http://schemas.microsoft.com/office/drawing/2014/main" id="{8364047E-FA3E-49C2-97F7-5B543041A6B9}"/>
              </a:ext>
            </a:extLst>
          </p:cNvPr>
          <p:cNvSpPr>
            <a:spLocks noGrp="1"/>
          </p:cNvSpPr>
          <p:nvPr>
            <p:ph type="title" hasCustomPrompt="1"/>
          </p:nvPr>
        </p:nvSpPr>
        <p:spPr bwMode="gray">
          <a:xfrm>
            <a:off x="1752600" y="2451107"/>
            <a:ext cx="8686800" cy="1523494"/>
          </a:xfrm>
        </p:spPr>
        <p:txBody>
          <a:bodyPr anchor="b"/>
          <a:lstStyle>
            <a:lvl1pPr algn="ctr">
              <a:defRPr sz="5500"/>
            </a:lvl1pPr>
          </a:lstStyle>
          <a:p>
            <a:r>
              <a:rPr lang="en-US"/>
              <a:t>Section title; Arial 55pt, sentence case</a:t>
            </a:r>
          </a:p>
        </p:txBody>
      </p:sp>
    </p:spTree>
    <p:custDataLst>
      <p:tags r:id="rId1"/>
    </p:custDataLst>
    <p:extLst>
      <p:ext uri="{BB962C8B-B14F-4D97-AF65-F5344CB8AC3E}">
        <p14:creationId xmlns:p14="http://schemas.microsoft.com/office/powerpoint/2010/main" val="192891826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101">
          <p15:clr>
            <a:srgbClr val="FBAE40"/>
          </p15:clr>
        </p15:guide>
        <p15:guide id="2" pos="6576">
          <p15:clr>
            <a:srgbClr val="FBAE40"/>
          </p15:clr>
        </p15:guide>
        <p15:guide id="3" orient="horz" pos="2505">
          <p15:clr>
            <a:srgbClr val="FBAE40"/>
          </p15:clr>
        </p15:guide>
        <p15:guide id="4" orient="horz" pos="2679">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02">
    <p:bg>
      <p:bgRef idx="1001">
        <a:schemeClr val="bg2"/>
      </p:bgRef>
    </p:bg>
    <p:spTree>
      <p:nvGrpSpPr>
        <p:cNvPr id="1" name=""/>
        <p:cNvGrpSpPr/>
        <p:nvPr/>
      </p:nvGrpSpPr>
      <p:grpSpPr>
        <a:xfrm>
          <a:off x="0" y="0"/>
          <a:ext cx="0" cy="0"/>
          <a:chOff x="0" y="0"/>
          <a:chExt cx="0" cy="0"/>
        </a:xfrm>
      </p:grpSpPr>
      <p:sp>
        <p:nvSpPr>
          <p:cNvPr id="4" name="Date Placeholder 3" hidden="1">
            <a:extLst>
              <a:ext uri="{FF2B5EF4-FFF2-40B4-BE49-F238E27FC236}">
                <a16:creationId xmlns:a16="http://schemas.microsoft.com/office/drawing/2014/main" id="{39B679AE-D173-4857-9656-61C15B78E493}"/>
              </a:ext>
            </a:extLst>
          </p:cNvPr>
          <p:cNvSpPr>
            <a:spLocks noGrp="1"/>
          </p:cNvSpPr>
          <p:nvPr>
            <p:ph type="dt" sz="half" idx="10"/>
          </p:nvPr>
        </p:nvSpPr>
        <p:spPr/>
        <p:txBody>
          <a:bodyPr/>
          <a:lstStyle/>
          <a:p>
            <a:fld id="{53CF638C-039E-4A48-A8EB-E2D0262E67A1}" type="datetime1">
              <a:rPr lang="en-US" smtClean="0"/>
              <a:t>5/12/2026</a:t>
            </a:fld>
            <a:endParaRPr lang="en-US"/>
          </a:p>
        </p:txBody>
      </p:sp>
      <p:sp>
        <p:nvSpPr>
          <p:cNvPr id="6" name="Slide Number Placeholder 5" hidden="1">
            <a:extLst>
              <a:ext uri="{FF2B5EF4-FFF2-40B4-BE49-F238E27FC236}">
                <a16:creationId xmlns:a16="http://schemas.microsoft.com/office/drawing/2014/main" id="{18C9E9B4-49EA-4882-85A5-CCD50D15CDE0}"/>
              </a:ext>
            </a:extLst>
          </p:cNvPr>
          <p:cNvSpPr>
            <a:spLocks noGrp="1"/>
          </p:cNvSpPr>
          <p:nvPr>
            <p:ph type="sldNum" sz="quarter" idx="12"/>
          </p:nvPr>
        </p:nvSpPr>
        <p:spPr/>
        <p:txBody>
          <a:bodyPr/>
          <a:lstStyle/>
          <a:p>
            <a:fld id="{03805D93-7D4B-4CBC-BABC-3A8AC08CB7F4}" type="slidenum">
              <a:rPr lang="en-US" smtClean="0"/>
              <a:t>‹#›</a:t>
            </a:fld>
            <a:endParaRPr lang="en-US"/>
          </a:p>
        </p:txBody>
      </p:sp>
      <p:sp>
        <p:nvSpPr>
          <p:cNvPr id="5" name="Footer Placeholder 4" hidden="1">
            <a:extLst>
              <a:ext uri="{FF2B5EF4-FFF2-40B4-BE49-F238E27FC236}">
                <a16:creationId xmlns:a16="http://schemas.microsoft.com/office/drawing/2014/main" id="{D444279A-BCE2-4BB7-8BEE-7A06041140C9}"/>
              </a:ext>
            </a:extLst>
          </p:cNvPr>
          <p:cNvSpPr>
            <a:spLocks noGrp="1"/>
          </p:cNvSpPr>
          <p:nvPr>
            <p:ph type="ftr" sz="quarter" idx="11"/>
          </p:nvPr>
        </p:nvSpPr>
        <p:spPr bwMode="gray"/>
        <p:txBody>
          <a:bodyPr/>
          <a:lstStyle/>
          <a:p>
            <a:r>
              <a:rPr lang="en-US"/>
              <a:t>Confidential property of Optum. Do not distribute or reproduce without express permission from Optum.</a:t>
            </a:r>
          </a:p>
        </p:txBody>
      </p:sp>
      <p:sp>
        <p:nvSpPr>
          <p:cNvPr id="3" name="Subtitle placeholder">
            <a:extLst>
              <a:ext uri="{FF2B5EF4-FFF2-40B4-BE49-F238E27FC236}">
                <a16:creationId xmlns:a16="http://schemas.microsoft.com/office/drawing/2014/main" id="{1984467D-8998-4601-8ABC-FDE348E4BFF2}"/>
              </a:ext>
            </a:extLst>
          </p:cNvPr>
          <p:cNvSpPr>
            <a:spLocks noGrp="1"/>
          </p:cNvSpPr>
          <p:nvPr>
            <p:ph type="body" idx="1" hasCustomPrompt="1"/>
          </p:nvPr>
        </p:nvSpPr>
        <p:spPr bwMode="gray">
          <a:xfrm>
            <a:off x="1752600" y="4255572"/>
            <a:ext cx="8686800" cy="332399"/>
          </a:xfrm>
        </p:spPr>
        <p:txBody>
          <a:bodyPr>
            <a:spAutoFit/>
          </a:bodyPr>
          <a:lstStyle>
            <a:lvl1pPr marL="0" indent="0" algn="ctr">
              <a:lnSpc>
                <a:spcPct val="90000"/>
              </a:lnSpc>
              <a:spcBef>
                <a:spcPts val="0"/>
              </a:spcBef>
              <a:buNone/>
              <a:defRPr sz="2400">
                <a:solidFill>
                  <a:schemeClr val="accent6"/>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Section subtitle (optional); Arial 24pt, sentence case</a:t>
            </a:r>
          </a:p>
        </p:txBody>
      </p:sp>
      <p:sp>
        <p:nvSpPr>
          <p:cNvPr id="2" name="Title 1">
            <a:extLst>
              <a:ext uri="{FF2B5EF4-FFF2-40B4-BE49-F238E27FC236}">
                <a16:creationId xmlns:a16="http://schemas.microsoft.com/office/drawing/2014/main" id="{8364047E-FA3E-49C2-97F7-5B543041A6B9}"/>
              </a:ext>
            </a:extLst>
          </p:cNvPr>
          <p:cNvSpPr>
            <a:spLocks noGrp="1"/>
          </p:cNvSpPr>
          <p:nvPr>
            <p:ph type="title" hasCustomPrompt="1"/>
          </p:nvPr>
        </p:nvSpPr>
        <p:spPr bwMode="gray">
          <a:xfrm>
            <a:off x="1752600" y="2451107"/>
            <a:ext cx="8686800" cy="1523494"/>
          </a:xfrm>
        </p:spPr>
        <p:txBody>
          <a:bodyPr anchor="b"/>
          <a:lstStyle>
            <a:lvl1pPr algn="ctr">
              <a:defRPr sz="5500"/>
            </a:lvl1pPr>
          </a:lstStyle>
          <a:p>
            <a:r>
              <a:rPr lang="en-US"/>
              <a:t>Section title; Arial 55pt, sentence case</a:t>
            </a:r>
          </a:p>
        </p:txBody>
      </p:sp>
    </p:spTree>
    <p:extLst>
      <p:ext uri="{BB962C8B-B14F-4D97-AF65-F5344CB8AC3E}">
        <p14:creationId xmlns:p14="http://schemas.microsoft.com/office/powerpoint/2010/main" val="43953437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101">
          <p15:clr>
            <a:srgbClr val="FBAE40"/>
          </p15:clr>
        </p15:guide>
        <p15:guide id="2" pos="6577">
          <p15:clr>
            <a:srgbClr val="FBAE40"/>
          </p15:clr>
        </p15:guide>
        <p15:guide id="3" orient="horz" pos="2505">
          <p15:clr>
            <a:srgbClr val="FBAE40"/>
          </p15:clr>
        </p15:guide>
        <p15:guide id="4" orient="horz" pos="2679">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   ___   ">
    <p:bg bwMode="gray">
      <p:bgPr>
        <a:solidFill>
          <a:srgbClr val="7030A0"/>
        </a:solidFill>
        <a:effectLst/>
      </p:bgPr>
    </p:bg>
    <p:spTree>
      <p:nvGrpSpPr>
        <p:cNvPr id="1" name=""/>
        <p:cNvGrpSpPr/>
        <p:nvPr/>
      </p:nvGrpSpPr>
      <p:grpSpPr>
        <a:xfrm>
          <a:off x="0" y="0"/>
          <a:ext cx="0" cy="0"/>
          <a:chOff x="0" y="0"/>
          <a:chExt cx="0" cy="0"/>
        </a:xfrm>
      </p:grpSpPr>
      <p:sp>
        <p:nvSpPr>
          <p:cNvPr id="5" name="TextBox 1">
            <a:extLst>
              <a:ext uri="{FF2B5EF4-FFF2-40B4-BE49-F238E27FC236}">
                <a16:creationId xmlns:a16="http://schemas.microsoft.com/office/drawing/2014/main" id="{3A455D22-8446-4F14-AA52-97E668DEC836}"/>
              </a:ext>
            </a:extLst>
          </p:cNvPr>
          <p:cNvSpPr txBox="1"/>
          <p:nvPr userDrawn="1"/>
        </p:nvSpPr>
        <p:spPr bwMode="gray">
          <a:xfrm>
            <a:off x="742998" y="1351508"/>
            <a:ext cx="9891327" cy="4154984"/>
          </a:xfrm>
          <a:prstGeom prst="rect">
            <a:avLst/>
          </a:prstGeom>
          <a:noFill/>
        </p:spPr>
        <p:txBody>
          <a:bodyPr wrap="square" lIns="0" tIns="0" rIns="0" bIns="0" rtlCol="0">
            <a:spAutoFit/>
          </a:bodyPr>
          <a:lstStyle/>
          <a:p>
            <a:pPr>
              <a:lnSpc>
                <a:spcPct val="90000"/>
              </a:lnSpc>
              <a:spcBef>
                <a:spcPts val="0"/>
              </a:spcBef>
            </a:pPr>
            <a:r>
              <a:rPr lang="en-US" sz="15000" b="1">
                <a:solidFill>
                  <a:schemeClr val="bg1"/>
                </a:solidFill>
              </a:rPr>
              <a:t>Standard layouts</a:t>
            </a:r>
          </a:p>
        </p:txBody>
      </p:sp>
      <p:cxnSp>
        <p:nvCxnSpPr>
          <p:cNvPr id="4" name="Orange arrow">
            <a:extLst>
              <a:ext uri="{FF2B5EF4-FFF2-40B4-BE49-F238E27FC236}">
                <a16:creationId xmlns:a16="http://schemas.microsoft.com/office/drawing/2014/main" id="{9FFBF798-5E41-4C4C-8019-BFB1C5FBD16F}"/>
              </a:ext>
              <a:ext uri="{C183D7F6-B498-43B3-948B-1728B52AA6E4}">
                <adec:decorative xmlns:adec="http://schemas.microsoft.com/office/drawing/2017/decorative" val="1"/>
              </a:ext>
            </a:extLst>
          </p:cNvPr>
          <p:cNvCxnSpPr>
            <a:cxnSpLocks/>
          </p:cNvCxnSpPr>
          <p:nvPr userDrawn="1"/>
        </p:nvCxnSpPr>
        <p:spPr bwMode="gray">
          <a:xfrm>
            <a:off x="9497148" y="3429000"/>
            <a:ext cx="1951854" cy="0"/>
          </a:xfrm>
          <a:prstGeom prst="line">
            <a:avLst/>
          </a:prstGeom>
          <a:ln w="317500" cap="rnd">
            <a:solidFill>
              <a:schemeClr val="bg1"/>
            </a:solidFill>
            <a:round/>
            <a:tailEnd type="arrow" w="lg"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78001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hidden="1">
            <a:extLst>
              <a:ext uri="{FF2B5EF4-FFF2-40B4-BE49-F238E27FC236}">
                <a16:creationId xmlns:a16="http://schemas.microsoft.com/office/drawing/2014/main" id="{8A49B71C-EE28-4F4C-994D-7E3486111388}"/>
              </a:ext>
            </a:extLst>
          </p:cNvPr>
          <p:cNvSpPr>
            <a:spLocks noGrp="1"/>
          </p:cNvSpPr>
          <p:nvPr>
            <p:ph type="dt" sz="half" idx="10"/>
          </p:nvPr>
        </p:nvSpPr>
        <p:spPr/>
        <p:txBody>
          <a:bodyPr/>
          <a:lstStyle/>
          <a:p>
            <a:fld id="{6017203D-7AF0-48CF-9AA1-1400585FFB1C}" type="datetime1">
              <a:rPr lang="en-US" smtClean="0"/>
              <a:t>5/12/2026</a:t>
            </a:fld>
            <a:endParaRPr lang="en-US"/>
          </a:p>
        </p:txBody>
      </p:sp>
      <p:sp>
        <p:nvSpPr>
          <p:cNvPr id="5" name="Slide Number Placeholder 4" hidden="1">
            <a:extLst>
              <a:ext uri="{FF2B5EF4-FFF2-40B4-BE49-F238E27FC236}">
                <a16:creationId xmlns:a16="http://schemas.microsoft.com/office/drawing/2014/main" id="{C408F62C-9090-4EA7-BBD2-481410405BBE}"/>
              </a:ext>
            </a:extLst>
          </p:cNvPr>
          <p:cNvSpPr>
            <a:spLocks noGrp="1"/>
          </p:cNvSpPr>
          <p:nvPr>
            <p:ph type="sldNum" sz="quarter" idx="12"/>
          </p:nvPr>
        </p:nvSpPr>
        <p:spPr/>
        <p:txBody>
          <a:bodyPr/>
          <a:lstStyle/>
          <a:p>
            <a:fld id="{03805D93-7D4B-4CBC-BABC-3A8AC08CB7F4}" type="slidenum">
              <a:rPr lang="en-US" smtClean="0"/>
              <a:t>‹#›</a:t>
            </a:fld>
            <a:endParaRPr lang="en-US"/>
          </a:p>
        </p:txBody>
      </p:sp>
      <p:sp>
        <p:nvSpPr>
          <p:cNvPr id="4" name="Footer Placeholder 3" hidden="1">
            <a:extLst>
              <a:ext uri="{FF2B5EF4-FFF2-40B4-BE49-F238E27FC236}">
                <a16:creationId xmlns:a16="http://schemas.microsoft.com/office/drawing/2014/main" id="{F7BFA8CA-0947-4A58-87AE-004F617F47B1}"/>
              </a:ext>
            </a:extLst>
          </p:cNvPr>
          <p:cNvSpPr>
            <a:spLocks noGrp="1"/>
          </p:cNvSpPr>
          <p:nvPr>
            <p:ph type="ftr" sz="quarter" idx="11"/>
          </p:nvPr>
        </p:nvSpPr>
        <p:spPr bwMode="gray"/>
        <p:txBody>
          <a:bodyPr/>
          <a:lstStyle/>
          <a:p>
            <a:r>
              <a:rPr lang="en-US"/>
              <a:t>Confidential property of Optum. Do not distribute or reproduce without express permission from Optum.</a:t>
            </a:r>
          </a:p>
        </p:txBody>
      </p:sp>
      <p:sp>
        <p:nvSpPr>
          <p:cNvPr id="2" name="Title 1">
            <a:extLst>
              <a:ext uri="{FF2B5EF4-FFF2-40B4-BE49-F238E27FC236}">
                <a16:creationId xmlns:a16="http://schemas.microsoft.com/office/drawing/2014/main" id="{CB1C8E8B-99F0-45A8-BCAB-DBB719616F12}"/>
              </a:ext>
            </a:extLst>
          </p:cNvPr>
          <p:cNvSpPr>
            <a:spLocks noGrp="1"/>
          </p:cNvSpPr>
          <p:nvPr>
            <p:ph type="title" hasCustomPrompt="1"/>
          </p:nvPr>
        </p:nvSpPr>
        <p:spPr bwMode="gray"/>
        <p:txBody>
          <a:bodyPr/>
          <a:lstStyle>
            <a:lvl1pPr>
              <a:defRPr/>
            </a:lvl1pPr>
          </a:lstStyle>
          <a:p>
            <a:r>
              <a:rPr lang="en-US"/>
              <a:t>Slide title; Arial 22pt bold, sentence case (1 line)</a:t>
            </a:r>
          </a:p>
        </p:txBody>
      </p:sp>
    </p:spTree>
    <p:custDataLst>
      <p:tags r:id="rId1"/>
    </p:custDataLst>
    <p:extLst>
      <p:ext uri="{BB962C8B-B14F-4D97-AF65-F5344CB8AC3E}">
        <p14:creationId xmlns:p14="http://schemas.microsoft.com/office/powerpoint/2010/main" val="915363020"/>
      </p:ext>
    </p:extLst>
  </p:cSld>
  <p:clrMapOvr>
    <a:masterClrMapping/>
  </p:clrMapOvr>
  <p:extLst>
    <p:ext uri="{DCECCB84-F9BA-43D5-87BE-67443E8EF086}">
      <p15:sldGuideLst xmlns:p15="http://schemas.microsoft.com/office/powerpoint/2012/main">
        <p15:guide id="1" orient="horz" pos="3776">
          <p15:clr>
            <a:srgbClr val="FBAE40"/>
          </p15:clr>
        </p15:guide>
        <p15:guide id="3" orient="horz" pos="793">
          <p15:clr>
            <a:srgbClr val="FBAE40"/>
          </p15:clr>
        </p15:guide>
        <p15:guide id="4" orient="horz" pos="344">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ubhead">
    <p:spTree>
      <p:nvGrpSpPr>
        <p:cNvPr id="1" name=""/>
        <p:cNvGrpSpPr/>
        <p:nvPr/>
      </p:nvGrpSpPr>
      <p:grpSpPr>
        <a:xfrm>
          <a:off x="0" y="0"/>
          <a:ext cx="0" cy="0"/>
          <a:chOff x="0" y="0"/>
          <a:chExt cx="0" cy="0"/>
        </a:xfrm>
      </p:grpSpPr>
      <p:sp>
        <p:nvSpPr>
          <p:cNvPr id="3" name="Date Placeholder 2" hidden="1">
            <a:extLst>
              <a:ext uri="{FF2B5EF4-FFF2-40B4-BE49-F238E27FC236}">
                <a16:creationId xmlns:a16="http://schemas.microsoft.com/office/drawing/2014/main" id="{76B3DF85-06AB-4D09-9458-B0A4DE468FDB}"/>
              </a:ext>
            </a:extLst>
          </p:cNvPr>
          <p:cNvSpPr>
            <a:spLocks noGrp="1"/>
          </p:cNvSpPr>
          <p:nvPr>
            <p:ph type="dt" sz="half" idx="10"/>
          </p:nvPr>
        </p:nvSpPr>
        <p:spPr/>
        <p:txBody>
          <a:bodyPr/>
          <a:lstStyle/>
          <a:p>
            <a:fld id="{4E2E38F6-B9D1-4693-91B2-1BF743544C01}" type="datetime1">
              <a:rPr lang="en-US" smtClean="0"/>
              <a:t>5/12/2026</a:t>
            </a:fld>
            <a:endParaRPr lang="en-US"/>
          </a:p>
        </p:txBody>
      </p:sp>
      <p:sp>
        <p:nvSpPr>
          <p:cNvPr id="5" name="Slide Number Placeholder 4" hidden="1">
            <a:extLst>
              <a:ext uri="{FF2B5EF4-FFF2-40B4-BE49-F238E27FC236}">
                <a16:creationId xmlns:a16="http://schemas.microsoft.com/office/drawing/2014/main" id="{CFBBDC95-8D51-42CB-B4C0-9B8E3C030FAA}"/>
              </a:ext>
            </a:extLst>
          </p:cNvPr>
          <p:cNvSpPr>
            <a:spLocks noGrp="1"/>
          </p:cNvSpPr>
          <p:nvPr>
            <p:ph type="sldNum" sz="quarter" idx="12"/>
          </p:nvPr>
        </p:nvSpPr>
        <p:spPr/>
        <p:txBody>
          <a:bodyPr/>
          <a:lstStyle/>
          <a:p>
            <a:fld id="{03805D93-7D4B-4CBC-BABC-3A8AC08CB7F4}" type="slidenum">
              <a:rPr lang="en-US" smtClean="0"/>
              <a:pPr/>
              <a:t>‹#›</a:t>
            </a:fld>
            <a:endParaRPr lang="en-US"/>
          </a:p>
        </p:txBody>
      </p:sp>
      <p:sp>
        <p:nvSpPr>
          <p:cNvPr id="4" name="Footer Placeholder 3" hidden="1">
            <a:extLst>
              <a:ext uri="{FF2B5EF4-FFF2-40B4-BE49-F238E27FC236}">
                <a16:creationId xmlns:a16="http://schemas.microsoft.com/office/drawing/2014/main" id="{20A558EA-9255-4DE1-B9D1-B0557684C783}"/>
              </a:ext>
            </a:extLst>
          </p:cNvPr>
          <p:cNvSpPr>
            <a:spLocks noGrp="1"/>
          </p:cNvSpPr>
          <p:nvPr>
            <p:ph type="ftr" sz="quarter" idx="11"/>
          </p:nvPr>
        </p:nvSpPr>
        <p:spPr bwMode="gray"/>
        <p:txBody>
          <a:bodyPr/>
          <a:lstStyle/>
          <a:p>
            <a:r>
              <a:rPr lang="en-US"/>
              <a:t>Confidential property of Optum. Do not distribute or reproduce without express permission from Optum.</a:t>
            </a:r>
          </a:p>
        </p:txBody>
      </p:sp>
      <p:sp>
        <p:nvSpPr>
          <p:cNvPr id="8" name="Subtitle placeholder">
            <a:extLst>
              <a:ext uri="{FF2B5EF4-FFF2-40B4-BE49-F238E27FC236}">
                <a16:creationId xmlns:a16="http://schemas.microsoft.com/office/drawing/2014/main" id="{760BD2C6-F5E4-43C7-9A69-D1113FFABFA9}"/>
              </a:ext>
            </a:extLst>
          </p:cNvPr>
          <p:cNvSpPr>
            <a:spLocks noGrp="1"/>
          </p:cNvSpPr>
          <p:nvPr>
            <p:ph type="body" sz="quarter" idx="13" hasCustomPrompt="1"/>
          </p:nvPr>
        </p:nvSpPr>
        <p:spPr bwMode="gray">
          <a:xfrm>
            <a:off x="457198" y="958653"/>
            <a:ext cx="9601200" cy="269304"/>
          </a:xfrm>
        </p:spPr>
        <p:txBody>
          <a:bodyPr wrap="square">
            <a:spAutoFit/>
          </a:bodyPr>
          <a:lstStyle>
            <a:lvl1pPr>
              <a:lnSpc>
                <a:spcPct val="100000"/>
              </a:lnSpc>
              <a:spcBef>
                <a:spcPts val="0"/>
              </a:spcBef>
              <a:defRPr sz="1750" b="1">
                <a:solidFill>
                  <a:schemeClr val="accent6"/>
                </a:solidFill>
              </a:defRPr>
            </a:lvl1pPr>
          </a:lstStyle>
          <a:p>
            <a:pPr lvl="0"/>
            <a:r>
              <a:rPr lang="en-US"/>
              <a:t>Slide subtitle; Arial 17.5pt bold, sentence case (1 line)</a:t>
            </a:r>
          </a:p>
        </p:txBody>
      </p:sp>
      <p:sp>
        <p:nvSpPr>
          <p:cNvPr id="2" name="Title 1">
            <a:extLst>
              <a:ext uri="{FF2B5EF4-FFF2-40B4-BE49-F238E27FC236}">
                <a16:creationId xmlns:a16="http://schemas.microsoft.com/office/drawing/2014/main" id="{70871777-1CC4-46CB-8EB7-B1DE3217D445}"/>
              </a:ext>
            </a:extLst>
          </p:cNvPr>
          <p:cNvSpPr>
            <a:spLocks noGrp="1"/>
          </p:cNvSpPr>
          <p:nvPr>
            <p:ph type="title" hasCustomPrompt="1"/>
          </p:nvPr>
        </p:nvSpPr>
        <p:spPr bwMode="gray"/>
        <p:txBody>
          <a:bodyPr/>
          <a:lstStyle>
            <a:lvl1pPr>
              <a:defRPr/>
            </a:lvl1pPr>
          </a:lstStyle>
          <a:p>
            <a:r>
              <a:rPr lang="en-US"/>
              <a:t>Slide title; Arial 22pt bold, sentence case (1 line)</a:t>
            </a:r>
          </a:p>
        </p:txBody>
      </p:sp>
    </p:spTree>
    <p:extLst>
      <p:ext uri="{BB962C8B-B14F-4D97-AF65-F5344CB8AC3E}">
        <p14:creationId xmlns:p14="http://schemas.microsoft.com/office/powerpoint/2010/main" val="3679863618"/>
      </p:ext>
    </p:extLst>
  </p:cSld>
  <p:clrMapOvr>
    <a:masterClrMapping/>
  </p:clrMapOvr>
  <p:extLst>
    <p:ext uri="{DCECCB84-F9BA-43D5-87BE-67443E8EF086}">
      <p15:sldGuideLst xmlns:p15="http://schemas.microsoft.com/office/powerpoint/2012/main">
        <p15:guide id="1" orient="horz" pos="3776">
          <p15:clr>
            <a:srgbClr val="FBAE40"/>
          </p15:clr>
        </p15:guide>
        <p15:guide id="2" orient="horz" pos="603">
          <p15:clr>
            <a:srgbClr val="FBAE40"/>
          </p15:clr>
        </p15:guide>
        <p15:guide id="3" orient="horz" pos="1014">
          <p15:clr>
            <a:srgbClr val="FBAE40"/>
          </p15:clr>
        </p15:guide>
        <p15:guide id="4" orient="horz" pos="34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00D1C-8C5D-6948-6350-23F6BF6B15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E6EE94-9CD9-D5DF-8050-05E35CB61E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96F940-C507-FA02-7D33-FBAD9B5B0F2B}"/>
              </a:ext>
            </a:extLst>
          </p:cNvPr>
          <p:cNvSpPr>
            <a:spLocks noGrp="1"/>
          </p:cNvSpPr>
          <p:nvPr>
            <p:ph type="dt" sz="half" idx="10"/>
          </p:nvPr>
        </p:nvSpPr>
        <p:spPr/>
        <p:txBody>
          <a:bodyPr/>
          <a:lstStyle/>
          <a:p>
            <a:fld id="{6B91BDCC-EA19-4EAE-86C3-F532B4850D73}" type="datetimeFigureOut">
              <a:rPr lang="en-US" smtClean="0"/>
              <a:t>5/12/2026</a:t>
            </a:fld>
            <a:endParaRPr lang="en-US"/>
          </a:p>
        </p:txBody>
      </p:sp>
      <p:sp>
        <p:nvSpPr>
          <p:cNvPr id="5" name="Footer Placeholder 4">
            <a:extLst>
              <a:ext uri="{FF2B5EF4-FFF2-40B4-BE49-F238E27FC236}">
                <a16:creationId xmlns:a16="http://schemas.microsoft.com/office/drawing/2014/main" id="{3971295B-D77B-D00F-9EDC-5D8E76A5E4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7990DE-330A-1928-7695-281A161C9D00}"/>
              </a:ext>
            </a:extLst>
          </p:cNvPr>
          <p:cNvSpPr>
            <a:spLocks noGrp="1"/>
          </p:cNvSpPr>
          <p:nvPr>
            <p:ph type="sldNum" sz="quarter" idx="12"/>
          </p:nvPr>
        </p:nvSpPr>
        <p:spPr/>
        <p:txBody>
          <a:bodyPr/>
          <a:lstStyle/>
          <a:p>
            <a:fld id="{C899C487-A450-4E72-96E0-BDAE0EEB38C3}" type="slidenum">
              <a:rPr lang="en-US" smtClean="0"/>
              <a:t>‹#›</a:t>
            </a:fld>
            <a:endParaRPr lang="en-US"/>
          </a:p>
        </p:txBody>
      </p:sp>
    </p:spTree>
    <p:extLst>
      <p:ext uri="{BB962C8B-B14F-4D97-AF65-F5344CB8AC3E}">
        <p14:creationId xmlns:p14="http://schemas.microsoft.com/office/powerpoint/2010/main" val="7144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Two Lines">
    <p:spTree>
      <p:nvGrpSpPr>
        <p:cNvPr id="1" name=""/>
        <p:cNvGrpSpPr/>
        <p:nvPr/>
      </p:nvGrpSpPr>
      <p:grpSpPr>
        <a:xfrm>
          <a:off x="0" y="0"/>
          <a:ext cx="0" cy="0"/>
          <a:chOff x="0" y="0"/>
          <a:chExt cx="0" cy="0"/>
        </a:xfrm>
      </p:grpSpPr>
      <p:sp>
        <p:nvSpPr>
          <p:cNvPr id="6" name="Date Placeholder 5" hidden="1">
            <a:extLst>
              <a:ext uri="{FF2B5EF4-FFF2-40B4-BE49-F238E27FC236}">
                <a16:creationId xmlns:a16="http://schemas.microsoft.com/office/drawing/2014/main" id="{371431DB-E6A6-49C5-8087-27C6A3B2A54B}"/>
              </a:ext>
            </a:extLst>
          </p:cNvPr>
          <p:cNvSpPr>
            <a:spLocks noGrp="1"/>
          </p:cNvSpPr>
          <p:nvPr>
            <p:ph type="dt" sz="half" idx="10"/>
          </p:nvPr>
        </p:nvSpPr>
        <p:spPr/>
        <p:txBody>
          <a:bodyPr/>
          <a:lstStyle/>
          <a:p>
            <a:fld id="{C9C2E934-DCF6-42A5-85FE-8C1CB869FF21}" type="datetime1">
              <a:rPr lang="en-US" smtClean="0"/>
              <a:t>5/12/2026</a:t>
            </a:fld>
            <a:endParaRPr lang="en-US"/>
          </a:p>
        </p:txBody>
      </p:sp>
      <p:sp>
        <p:nvSpPr>
          <p:cNvPr id="8" name="Slide Number Placeholder 7" hidden="1">
            <a:extLst>
              <a:ext uri="{FF2B5EF4-FFF2-40B4-BE49-F238E27FC236}">
                <a16:creationId xmlns:a16="http://schemas.microsoft.com/office/drawing/2014/main" id="{8B45D769-A041-452F-B2B9-DCBF82634579}"/>
              </a:ext>
            </a:extLst>
          </p:cNvPr>
          <p:cNvSpPr>
            <a:spLocks noGrp="1"/>
          </p:cNvSpPr>
          <p:nvPr>
            <p:ph type="sldNum" sz="quarter" idx="12"/>
          </p:nvPr>
        </p:nvSpPr>
        <p:spPr/>
        <p:txBody>
          <a:bodyPr/>
          <a:lstStyle/>
          <a:p>
            <a:fld id="{03805D93-7D4B-4CBC-BABC-3A8AC08CB7F4}" type="slidenum">
              <a:rPr lang="en-US" smtClean="0"/>
              <a:pPr/>
              <a:t>‹#›</a:t>
            </a:fld>
            <a:endParaRPr lang="en-US"/>
          </a:p>
        </p:txBody>
      </p:sp>
      <p:sp>
        <p:nvSpPr>
          <p:cNvPr id="7" name="Footer Placeholder 6" hidden="1">
            <a:extLst>
              <a:ext uri="{FF2B5EF4-FFF2-40B4-BE49-F238E27FC236}">
                <a16:creationId xmlns:a16="http://schemas.microsoft.com/office/drawing/2014/main" id="{2F19E74A-0080-4967-9833-9ACB7226DDE7}"/>
              </a:ext>
            </a:extLst>
          </p:cNvPr>
          <p:cNvSpPr>
            <a:spLocks noGrp="1"/>
          </p:cNvSpPr>
          <p:nvPr>
            <p:ph type="ftr" sz="quarter" idx="11"/>
          </p:nvPr>
        </p:nvSpPr>
        <p:spPr/>
        <p:txBody>
          <a:bodyPr/>
          <a:lstStyle/>
          <a:p>
            <a:r>
              <a:rPr lang="en-US"/>
              <a:t>Confidential property of Optum. Do not distribute or reproduce without express permission from Optum.</a:t>
            </a:r>
          </a:p>
        </p:txBody>
      </p:sp>
      <p:sp>
        <p:nvSpPr>
          <p:cNvPr id="2" name="Title 1">
            <a:extLst>
              <a:ext uri="{FF2B5EF4-FFF2-40B4-BE49-F238E27FC236}">
                <a16:creationId xmlns:a16="http://schemas.microsoft.com/office/drawing/2014/main" id="{CB1C8E8B-99F0-45A8-BCAB-DBB719616F12}"/>
              </a:ext>
            </a:extLst>
          </p:cNvPr>
          <p:cNvSpPr>
            <a:spLocks noGrp="1"/>
          </p:cNvSpPr>
          <p:nvPr>
            <p:ph type="title" hasCustomPrompt="1"/>
          </p:nvPr>
        </p:nvSpPr>
        <p:spPr bwMode="gray">
          <a:xfrm>
            <a:off x="457199" y="555639"/>
            <a:ext cx="9601200" cy="609398"/>
          </a:xfrm>
        </p:spPr>
        <p:txBody>
          <a:bodyPr/>
          <a:lstStyle>
            <a:lvl1pPr>
              <a:defRPr/>
            </a:lvl1pPr>
          </a:lstStyle>
          <a:p>
            <a:r>
              <a:rPr lang="en-US"/>
              <a:t>Slide title; Arial 22pt bold, sentence case. This layout accommodates a slide title that extends downward to a second line (max. 2 lines).</a:t>
            </a:r>
          </a:p>
        </p:txBody>
      </p:sp>
    </p:spTree>
    <p:extLst>
      <p:ext uri="{BB962C8B-B14F-4D97-AF65-F5344CB8AC3E}">
        <p14:creationId xmlns:p14="http://schemas.microsoft.com/office/powerpoint/2010/main" val="2964677782"/>
      </p:ext>
    </p:extLst>
  </p:cSld>
  <p:clrMapOvr>
    <a:masterClrMapping/>
  </p:clrMapOvr>
  <p:extLst>
    <p:ext uri="{DCECCB84-F9BA-43D5-87BE-67443E8EF086}">
      <p15:sldGuideLst xmlns:p15="http://schemas.microsoft.com/office/powerpoint/2012/main">
        <p15:guide id="1" orient="horz" pos="3776">
          <p15:clr>
            <a:srgbClr val="FBAE40"/>
          </p15:clr>
        </p15:guide>
        <p15:guide id="3" orient="horz" pos="1016">
          <p15:clr>
            <a:srgbClr val="FBAE40"/>
          </p15:clr>
        </p15:guide>
        <p15:guide id="4" orient="horz" pos="344">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hidden="1">
            <a:extLst>
              <a:ext uri="{FF2B5EF4-FFF2-40B4-BE49-F238E27FC236}">
                <a16:creationId xmlns:a16="http://schemas.microsoft.com/office/drawing/2014/main" id="{E8F05950-6299-4B4F-B254-8E9E230299D9}"/>
              </a:ext>
            </a:extLst>
          </p:cNvPr>
          <p:cNvSpPr>
            <a:spLocks noGrp="1"/>
          </p:cNvSpPr>
          <p:nvPr>
            <p:ph type="dt" sz="half" idx="10"/>
          </p:nvPr>
        </p:nvSpPr>
        <p:spPr bwMode="gray"/>
        <p:txBody>
          <a:bodyPr/>
          <a:lstStyle/>
          <a:p>
            <a:fld id="{91B49150-1D91-41AC-9706-7B003B9B505B}" type="datetime1">
              <a:rPr lang="en-US" smtClean="0"/>
              <a:t>5/12/2026</a:t>
            </a:fld>
            <a:endParaRPr lang="en-US"/>
          </a:p>
        </p:txBody>
      </p:sp>
      <p:sp>
        <p:nvSpPr>
          <p:cNvPr id="6" name="Slide Number Placeholder 5" hidden="1">
            <a:extLst>
              <a:ext uri="{FF2B5EF4-FFF2-40B4-BE49-F238E27FC236}">
                <a16:creationId xmlns:a16="http://schemas.microsoft.com/office/drawing/2014/main" id="{E92844E1-DCBE-4FE7-B46C-155141DCD59B}"/>
              </a:ext>
            </a:extLst>
          </p:cNvPr>
          <p:cNvSpPr>
            <a:spLocks noGrp="1"/>
          </p:cNvSpPr>
          <p:nvPr>
            <p:ph type="sldNum" sz="quarter" idx="12"/>
          </p:nvPr>
        </p:nvSpPr>
        <p:spPr bwMode="gray"/>
        <p:txBody>
          <a:bodyPr/>
          <a:lstStyle/>
          <a:p>
            <a:fld id="{03805D93-7D4B-4CBC-BABC-3A8AC08CB7F4}" type="slidenum">
              <a:rPr lang="en-US" smtClean="0"/>
              <a:t>‹#›</a:t>
            </a:fld>
            <a:endParaRPr lang="en-US"/>
          </a:p>
        </p:txBody>
      </p:sp>
      <p:sp>
        <p:nvSpPr>
          <p:cNvPr id="5" name="Footer Placeholder 4" hidden="1">
            <a:extLst>
              <a:ext uri="{FF2B5EF4-FFF2-40B4-BE49-F238E27FC236}">
                <a16:creationId xmlns:a16="http://schemas.microsoft.com/office/drawing/2014/main" id="{C6F9B0AB-0E2D-494E-B617-49AC025A7447}"/>
              </a:ext>
            </a:extLst>
          </p:cNvPr>
          <p:cNvSpPr>
            <a:spLocks noGrp="1"/>
          </p:cNvSpPr>
          <p:nvPr>
            <p:ph type="ftr" sz="quarter" idx="11"/>
          </p:nvPr>
        </p:nvSpPr>
        <p:spPr bwMode="gray"/>
        <p:txBody>
          <a:bodyPr/>
          <a:lstStyle/>
          <a:p>
            <a:r>
              <a:rPr lang="en-US"/>
              <a:t>Confidential property of Optum. Do not distribute or reproduce without express permission from Optum.</a:t>
            </a:r>
          </a:p>
        </p:txBody>
      </p:sp>
      <p:sp>
        <p:nvSpPr>
          <p:cNvPr id="3" name="Content Placeholder 2">
            <a:extLst>
              <a:ext uri="{FF2B5EF4-FFF2-40B4-BE49-F238E27FC236}">
                <a16:creationId xmlns:a16="http://schemas.microsoft.com/office/drawing/2014/main" id="{97828B26-FB6F-4B30-8973-00FC53DA3EAD}"/>
              </a:ext>
            </a:extLst>
          </p:cNvPr>
          <p:cNvSpPr>
            <a:spLocks noGrp="1"/>
          </p:cNvSpPr>
          <p:nvPr>
            <p:ph idx="1" hasCustomPrompt="1"/>
          </p:nvPr>
        </p:nvSpPr>
        <p:spPr bwMode="gray">
          <a:xfrm>
            <a:off x="1524000" y="1557210"/>
            <a:ext cx="9144000" cy="3930085"/>
          </a:xfrm>
        </p:spPr>
        <p:txBody>
          <a:bodyPr/>
          <a:lstStyle/>
          <a:p>
            <a:pPr lvl="0"/>
            <a:r>
              <a:rPr lang="en-US"/>
              <a:t>Click to type text. To activate sub-level formatting, place cursor at beginning of text/line and hit tab or shift tab. Click icon for chart or table.</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E13F07F8-7529-498B-8D34-E0851EDB82CA}"/>
              </a:ext>
            </a:extLst>
          </p:cNvPr>
          <p:cNvSpPr>
            <a:spLocks noGrp="1"/>
          </p:cNvSpPr>
          <p:nvPr>
            <p:ph type="title" hasCustomPrompt="1"/>
          </p:nvPr>
        </p:nvSpPr>
        <p:spPr bwMode="gray"/>
        <p:txBody>
          <a:bodyPr/>
          <a:lstStyle>
            <a:lvl1pPr>
              <a:defRPr/>
            </a:lvl1pPr>
          </a:lstStyle>
          <a:p>
            <a:r>
              <a:rPr lang="en-US"/>
              <a:t>Slide title; Arial 22pt bold, sentence case (1 line)</a:t>
            </a:r>
          </a:p>
        </p:txBody>
      </p:sp>
    </p:spTree>
    <p:custDataLst>
      <p:tags r:id="rId1"/>
    </p:custDataLst>
    <p:extLst>
      <p:ext uri="{BB962C8B-B14F-4D97-AF65-F5344CB8AC3E}">
        <p14:creationId xmlns:p14="http://schemas.microsoft.com/office/powerpoint/2010/main" val="3307675526"/>
      </p:ext>
    </p:extLst>
  </p:cSld>
  <p:clrMapOvr>
    <a:masterClrMapping/>
  </p:clrMapOvr>
  <p:extLst>
    <p:ext uri="{DCECCB84-F9BA-43D5-87BE-67443E8EF086}">
      <p15:sldGuideLst xmlns:p15="http://schemas.microsoft.com/office/powerpoint/2012/main">
        <p15:guide id="1" orient="horz" pos="3776">
          <p15:clr>
            <a:srgbClr val="FBAE40"/>
          </p15:clr>
        </p15:guide>
        <p15:guide id="2" orient="horz" pos="792">
          <p15:clr>
            <a:srgbClr val="FBAE40"/>
          </p15:clr>
        </p15:guide>
        <p15:guide id="3" orient="horz" pos="344">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bg bwMode="gray">
      <p:bgRef idx="1001">
        <a:schemeClr val="bg1"/>
      </p:bgRef>
    </p:bg>
    <p:spTree>
      <p:nvGrpSpPr>
        <p:cNvPr id="1" name=""/>
        <p:cNvGrpSpPr/>
        <p:nvPr/>
      </p:nvGrpSpPr>
      <p:grpSpPr>
        <a:xfrm>
          <a:off x="0" y="0"/>
          <a:ext cx="0" cy="0"/>
          <a:chOff x="0" y="0"/>
          <a:chExt cx="0" cy="0"/>
        </a:xfrm>
      </p:grpSpPr>
      <p:sp>
        <p:nvSpPr>
          <p:cNvPr id="2" name="Date Placeholder 1" hidden="1">
            <a:extLst>
              <a:ext uri="{FF2B5EF4-FFF2-40B4-BE49-F238E27FC236}">
                <a16:creationId xmlns:a16="http://schemas.microsoft.com/office/drawing/2014/main" id="{2A88930E-BBA5-4E1B-A5EF-DED17AD07096}"/>
              </a:ext>
            </a:extLst>
          </p:cNvPr>
          <p:cNvSpPr>
            <a:spLocks noGrp="1"/>
          </p:cNvSpPr>
          <p:nvPr>
            <p:ph type="dt" sz="half" idx="10"/>
          </p:nvPr>
        </p:nvSpPr>
        <p:spPr/>
        <p:txBody>
          <a:bodyPr/>
          <a:lstStyle/>
          <a:p>
            <a:fld id="{0979BA85-8310-4250-AB3A-A97C30E154CC}" type="datetime1">
              <a:rPr lang="en-US" smtClean="0"/>
              <a:t>5/12/2026</a:t>
            </a:fld>
            <a:endParaRPr lang="en-US"/>
          </a:p>
        </p:txBody>
      </p:sp>
      <p:sp>
        <p:nvSpPr>
          <p:cNvPr id="4" name="Slide Number Placeholder 3" hidden="1">
            <a:extLst>
              <a:ext uri="{FF2B5EF4-FFF2-40B4-BE49-F238E27FC236}">
                <a16:creationId xmlns:a16="http://schemas.microsoft.com/office/drawing/2014/main" id="{7F8E785F-27DE-459F-AC73-FAA76F4C475F}"/>
              </a:ext>
            </a:extLst>
          </p:cNvPr>
          <p:cNvSpPr>
            <a:spLocks noGrp="1"/>
          </p:cNvSpPr>
          <p:nvPr>
            <p:ph type="sldNum" sz="quarter" idx="12"/>
          </p:nvPr>
        </p:nvSpPr>
        <p:spPr/>
        <p:txBody>
          <a:bodyPr/>
          <a:lstStyle/>
          <a:p>
            <a:fld id="{03805D93-7D4B-4CBC-BABC-3A8AC08CB7F4}" type="slidenum">
              <a:rPr lang="en-US" smtClean="0"/>
              <a:t>‹#›</a:t>
            </a:fld>
            <a:endParaRPr lang="en-US"/>
          </a:p>
        </p:txBody>
      </p:sp>
      <p:sp>
        <p:nvSpPr>
          <p:cNvPr id="3" name="Footer Placeholder 2" hidden="1">
            <a:extLst>
              <a:ext uri="{FF2B5EF4-FFF2-40B4-BE49-F238E27FC236}">
                <a16:creationId xmlns:a16="http://schemas.microsoft.com/office/drawing/2014/main" id="{D820AF22-0BC8-4D54-AFFC-11C9299ACFC0}"/>
              </a:ext>
            </a:extLst>
          </p:cNvPr>
          <p:cNvSpPr>
            <a:spLocks noGrp="1"/>
          </p:cNvSpPr>
          <p:nvPr>
            <p:ph type="ftr" sz="quarter" idx="11"/>
          </p:nvPr>
        </p:nvSpPr>
        <p:spPr bwMode="gray"/>
        <p:txBody>
          <a:bodyPr/>
          <a:lstStyle/>
          <a:p>
            <a:r>
              <a:rPr lang="en-US"/>
              <a:t>Confidential property of Optum. Do not distribute or reproduce without express permission from Optum.</a:t>
            </a:r>
          </a:p>
        </p:txBody>
      </p:sp>
    </p:spTree>
    <p:extLst>
      <p:ext uri="{BB962C8B-B14F-4D97-AF65-F5344CB8AC3E}">
        <p14:creationId xmlns:p14="http://schemas.microsoft.com/office/powerpoint/2010/main" val="3556441387"/>
      </p:ext>
    </p:extLst>
  </p:cSld>
  <p:clrMapOvr>
    <a:masterClrMapping/>
  </p:clrMapOvr>
  <p:extLst>
    <p:ext uri="{DCECCB84-F9BA-43D5-87BE-67443E8EF086}">
      <p15:sldGuideLst xmlns:p15="http://schemas.microsoft.com/office/powerpoint/2012/main">
        <p15:guide id="1" orient="horz" pos="3776">
          <p15:clr>
            <a:srgbClr val="FBAE40"/>
          </p15:clr>
        </p15:guide>
        <p15:guide id="4" orient="horz" pos="344">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    ___    ">
    <p:bg bwMode="gray">
      <p:bgPr>
        <a:solidFill>
          <a:srgbClr val="7030A0"/>
        </a:solidFill>
        <a:effectLst/>
      </p:bgPr>
    </p:bg>
    <p:spTree>
      <p:nvGrpSpPr>
        <p:cNvPr id="1" name=""/>
        <p:cNvGrpSpPr/>
        <p:nvPr/>
      </p:nvGrpSpPr>
      <p:grpSpPr>
        <a:xfrm>
          <a:off x="0" y="0"/>
          <a:ext cx="0" cy="0"/>
          <a:chOff x="0" y="0"/>
          <a:chExt cx="0" cy="0"/>
        </a:xfrm>
      </p:grpSpPr>
      <p:sp>
        <p:nvSpPr>
          <p:cNvPr id="12" name="TextBox 1">
            <a:extLst>
              <a:ext uri="{FF2B5EF4-FFF2-40B4-BE49-F238E27FC236}">
                <a16:creationId xmlns:a16="http://schemas.microsoft.com/office/drawing/2014/main" id="{32CFB013-0FEF-48E9-80F2-E18D541C5EDC}"/>
              </a:ext>
            </a:extLst>
          </p:cNvPr>
          <p:cNvSpPr txBox="1"/>
          <p:nvPr userDrawn="1"/>
        </p:nvSpPr>
        <p:spPr bwMode="gray">
          <a:xfrm>
            <a:off x="742998" y="1351508"/>
            <a:ext cx="9891327" cy="4154984"/>
          </a:xfrm>
          <a:prstGeom prst="rect">
            <a:avLst/>
          </a:prstGeom>
          <a:noFill/>
        </p:spPr>
        <p:txBody>
          <a:bodyPr wrap="square" lIns="0" tIns="0" rIns="0" bIns="0" rtlCol="0">
            <a:spAutoFit/>
          </a:bodyPr>
          <a:lstStyle/>
          <a:p>
            <a:pPr>
              <a:lnSpc>
                <a:spcPct val="90000"/>
              </a:lnSpc>
              <a:spcBef>
                <a:spcPts val="0"/>
              </a:spcBef>
            </a:pPr>
            <a:r>
              <a:rPr lang="en-US" sz="15000" b="1">
                <a:solidFill>
                  <a:schemeClr val="bg1"/>
                </a:solidFill>
              </a:rPr>
              <a:t>Quotes/</a:t>
            </a:r>
            <a:br>
              <a:rPr lang="en-US" sz="15000" b="1">
                <a:solidFill>
                  <a:schemeClr val="bg1"/>
                </a:solidFill>
              </a:rPr>
            </a:br>
            <a:r>
              <a:rPr lang="en-US" sz="15000" b="1">
                <a:solidFill>
                  <a:schemeClr val="bg1"/>
                </a:solidFill>
              </a:rPr>
              <a:t>facts</a:t>
            </a:r>
          </a:p>
        </p:txBody>
      </p:sp>
      <p:cxnSp>
        <p:nvCxnSpPr>
          <p:cNvPr id="4" name="Orange arrow">
            <a:extLst>
              <a:ext uri="{FF2B5EF4-FFF2-40B4-BE49-F238E27FC236}">
                <a16:creationId xmlns:a16="http://schemas.microsoft.com/office/drawing/2014/main" id="{072CDE07-2C86-4CA9-AA97-FE831103A7B5}"/>
              </a:ext>
              <a:ext uri="{C183D7F6-B498-43B3-948B-1728B52AA6E4}">
                <adec:decorative xmlns:adec="http://schemas.microsoft.com/office/drawing/2017/decorative" val="1"/>
              </a:ext>
            </a:extLst>
          </p:cNvPr>
          <p:cNvCxnSpPr>
            <a:cxnSpLocks/>
          </p:cNvCxnSpPr>
          <p:nvPr userDrawn="1"/>
        </p:nvCxnSpPr>
        <p:spPr bwMode="gray">
          <a:xfrm>
            <a:off x="9497148" y="3429000"/>
            <a:ext cx="1951854" cy="0"/>
          </a:xfrm>
          <a:prstGeom prst="line">
            <a:avLst/>
          </a:prstGeom>
          <a:ln w="317500" cap="rnd">
            <a:solidFill>
              <a:schemeClr val="bg1"/>
            </a:solidFill>
            <a:round/>
            <a:tailEnd type="arrow" w="lg"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21199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3" name="Date Placeholder 2" hidden="1">
            <a:extLst>
              <a:ext uri="{FF2B5EF4-FFF2-40B4-BE49-F238E27FC236}">
                <a16:creationId xmlns:a16="http://schemas.microsoft.com/office/drawing/2014/main" id="{A03ECA26-E932-4438-A611-CD2E9AA59D7D}"/>
              </a:ext>
            </a:extLst>
          </p:cNvPr>
          <p:cNvSpPr>
            <a:spLocks noGrp="1"/>
          </p:cNvSpPr>
          <p:nvPr>
            <p:ph type="dt" sz="half" idx="10"/>
          </p:nvPr>
        </p:nvSpPr>
        <p:spPr/>
        <p:txBody>
          <a:bodyPr/>
          <a:lstStyle/>
          <a:p>
            <a:fld id="{13B8E4E7-F449-402F-9339-239906911B51}" type="datetime1">
              <a:rPr lang="en-US" smtClean="0"/>
              <a:t>5/12/2026</a:t>
            </a:fld>
            <a:endParaRPr lang="en-US"/>
          </a:p>
        </p:txBody>
      </p:sp>
      <p:sp>
        <p:nvSpPr>
          <p:cNvPr id="5" name="Slide Number Placeholder 4" hidden="1">
            <a:extLst>
              <a:ext uri="{FF2B5EF4-FFF2-40B4-BE49-F238E27FC236}">
                <a16:creationId xmlns:a16="http://schemas.microsoft.com/office/drawing/2014/main" id="{3AF1A2B5-5197-4E57-9D4D-CCCEAD7BAFB2}"/>
              </a:ext>
            </a:extLst>
          </p:cNvPr>
          <p:cNvSpPr>
            <a:spLocks noGrp="1"/>
          </p:cNvSpPr>
          <p:nvPr>
            <p:ph type="sldNum" sz="quarter" idx="12"/>
          </p:nvPr>
        </p:nvSpPr>
        <p:spPr/>
        <p:txBody>
          <a:bodyPr/>
          <a:lstStyle/>
          <a:p>
            <a:fld id="{03805D93-7D4B-4CBC-BABC-3A8AC08CB7F4}" type="slidenum">
              <a:rPr lang="en-US" smtClean="0"/>
              <a:pPr/>
              <a:t>‹#›</a:t>
            </a:fld>
            <a:endParaRPr lang="en-US"/>
          </a:p>
        </p:txBody>
      </p:sp>
      <p:sp>
        <p:nvSpPr>
          <p:cNvPr id="4" name="Footer Placeholder 3" hidden="1">
            <a:extLst>
              <a:ext uri="{FF2B5EF4-FFF2-40B4-BE49-F238E27FC236}">
                <a16:creationId xmlns:a16="http://schemas.microsoft.com/office/drawing/2014/main" id="{F671BF93-B235-43C1-B6B1-F5BF550234D5}"/>
              </a:ext>
            </a:extLst>
          </p:cNvPr>
          <p:cNvSpPr>
            <a:spLocks noGrp="1"/>
          </p:cNvSpPr>
          <p:nvPr>
            <p:ph type="ftr" sz="quarter" idx="11"/>
          </p:nvPr>
        </p:nvSpPr>
        <p:spPr bwMode="gray"/>
        <p:txBody>
          <a:bodyPr/>
          <a:lstStyle/>
          <a:p>
            <a:r>
              <a:rPr lang="en-US"/>
              <a:t>Confidential property of Optum. Do not distribute or reproduce without express permission from Optum.</a:t>
            </a:r>
          </a:p>
        </p:txBody>
      </p:sp>
      <p:sp>
        <p:nvSpPr>
          <p:cNvPr id="7" name="Sky blue background">
            <a:extLst>
              <a:ext uri="{FF2B5EF4-FFF2-40B4-BE49-F238E27FC236}">
                <a16:creationId xmlns:a16="http://schemas.microsoft.com/office/drawing/2014/main" id="{EE1EB717-079D-4382-BC6B-05400E354E1D}"/>
              </a:ext>
              <a:ext uri="{C183D7F6-B498-43B3-948B-1728B52AA6E4}">
                <adec:decorative xmlns:adec="http://schemas.microsoft.com/office/drawing/2017/decorative" val="1"/>
              </a:ext>
            </a:extLst>
          </p:cNvPr>
          <p:cNvSpPr/>
          <p:nvPr userDrawn="1"/>
        </p:nvSpPr>
        <p:spPr bwMode="gray">
          <a:xfrm>
            <a:off x="184404" y="182880"/>
            <a:ext cx="11823192" cy="5936084"/>
          </a:xfrm>
          <a:prstGeom prst="roundRect">
            <a:avLst>
              <a:gd name="adj" fmla="val 1011"/>
            </a:avLst>
          </a:prstGeom>
          <a:solidFill>
            <a:schemeClr val="bg2"/>
          </a:solidFill>
          <a:ln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eaLnBrk="1" fontAlgn="auto" hangingPunct="1">
              <a:lnSpc>
                <a:spcPct val="100000"/>
              </a:lnSpc>
              <a:spcBef>
                <a:spcPts val="0"/>
              </a:spcBef>
              <a:spcAft>
                <a:spcPts val="0"/>
              </a:spcAft>
            </a:pPr>
            <a:endParaRPr lang="en-US" sz="1400" b="0" i="0" u="none" baseline="0">
              <a:solidFill>
                <a:srgbClr val="FFFFFF"/>
              </a:solidFill>
            </a:endParaRPr>
          </a:p>
        </p:txBody>
      </p:sp>
      <p:pic>
        <p:nvPicPr>
          <p:cNvPr id="11" name="Quotemark">
            <a:extLst>
              <a:ext uri="{FF2B5EF4-FFF2-40B4-BE49-F238E27FC236}">
                <a16:creationId xmlns:a16="http://schemas.microsoft.com/office/drawing/2014/main" id="{034DE437-E18F-4BCB-BE69-5295B9D49647}"/>
              </a:ext>
              <a:ext uri="{C183D7F6-B498-43B3-948B-1728B52AA6E4}">
                <adec:decorative xmlns:adec="http://schemas.microsoft.com/office/drawing/2017/decorative" val="1"/>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bwMode="gray">
          <a:xfrm>
            <a:off x="5859458" y="1131593"/>
            <a:ext cx="473085" cy="473085"/>
          </a:xfrm>
          <a:prstGeom prst="rect">
            <a:avLst/>
          </a:prstGeom>
        </p:spPr>
      </p:pic>
      <p:sp>
        <p:nvSpPr>
          <p:cNvPr id="6" name="Text Placeholder 5">
            <a:extLst>
              <a:ext uri="{FF2B5EF4-FFF2-40B4-BE49-F238E27FC236}">
                <a16:creationId xmlns:a16="http://schemas.microsoft.com/office/drawing/2014/main" id="{268D9530-7244-4EEA-9E87-B99110498E7E}"/>
              </a:ext>
            </a:extLst>
          </p:cNvPr>
          <p:cNvSpPr>
            <a:spLocks noGrp="1"/>
          </p:cNvSpPr>
          <p:nvPr>
            <p:ph type="body" sz="quarter" idx="13" hasCustomPrompt="1"/>
          </p:nvPr>
        </p:nvSpPr>
        <p:spPr bwMode="gray">
          <a:xfrm>
            <a:off x="1976438" y="1841285"/>
            <a:ext cx="8235950" cy="2798977"/>
          </a:xfrm>
        </p:spPr>
        <p:txBody>
          <a:bodyPr>
            <a:normAutofit/>
          </a:bodyPr>
          <a:lstStyle>
            <a:lvl1pPr algn="ctr">
              <a:spcBef>
                <a:spcPts val="1200"/>
              </a:spcBef>
              <a:defRPr sz="2600">
                <a:solidFill>
                  <a:schemeClr val="accent6"/>
                </a:solidFill>
              </a:defRPr>
            </a:lvl1pPr>
            <a:lvl2pPr>
              <a:defRPr sz="2600">
                <a:solidFill>
                  <a:schemeClr val="accent5"/>
                </a:solidFill>
              </a:defRPr>
            </a:lvl2pPr>
            <a:lvl3pPr>
              <a:defRPr sz="2600">
                <a:solidFill>
                  <a:schemeClr val="accent5"/>
                </a:solidFill>
              </a:defRPr>
            </a:lvl3pPr>
            <a:lvl4pPr>
              <a:defRPr sz="2600">
                <a:solidFill>
                  <a:schemeClr val="accent5"/>
                </a:solidFill>
              </a:defRPr>
            </a:lvl4pPr>
            <a:lvl5pPr>
              <a:defRPr sz="2600">
                <a:solidFill>
                  <a:schemeClr val="accent5"/>
                </a:solidFill>
              </a:defRPr>
            </a:lvl5pPr>
          </a:lstStyle>
          <a:p>
            <a:pPr lvl="0"/>
            <a:r>
              <a:rPr lang="en-US"/>
              <a:t>“Use this textbox to include quotes without an attribution photo. Arial 26pt, sentence case. Do not modify size or placement of textbox.”</a:t>
            </a:r>
          </a:p>
        </p:txBody>
      </p:sp>
      <p:sp>
        <p:nvSpPr>
          <p:cNvPr id="10" name="Text Placeholder 9">
            <a:extLst>
              <a:ext uri="{FF2B5EF4-FFF2-40B4-BE49-F238E27FC236}">
                <a16:creationId xmlns:a16="http://schemas.microsoft.com/office/drawing/2014/main" id="{534C88A3-66AA-4865-9DC5-9F2DF606433E}"/>
              </a:ext>
            </a:extLst>
          </p:cNvPr>
          <p:cNvSpPr>
            <a:spLocks noGrp="1"/>
          </p:cNvSpPr>
          <p:nvPr>
            <p:ph type="body" sz="quarter" idx="14" hasCustomPrompt="1"/>
          </p:nvPr>
        </p:nvSpPr>
        <p:spPr bwMode="gray">
          <a:xfrm>
            <a:off x="3695700" y="5370594"/>
            <a:ext cx="4800600" cy="215444"/>
          </a:xfrm>
        </p:spPr>
        <p:txBody>
          <a:bodyPr wrap="square" anchor="b">
            <a:spAutoFit/>
          </a:bodyPr>
          <a:lstStyle>
            <a:lvl1pPr algn="ctr">
              <a:defRPr sz="1400" b="1">
                <a:solidFill>
                  <a:schemeClr val="accent6"/>
                </a:solidFill>
              </a:defRPr>
            </a:lvl1pPr>
            <a:lvl2pPr algn="ctr">
              <a:defRPr sz="1400" b="1">
                <a:solidFill>
                  <a:schemeClr val="accent5"/>
                </a:solidFill>
              </a:defRPr>
            </a:lvl2pPr>
            <a:lvl3pPr algn="ctr">
              <a:defRPr sz="1400" b="1">
                <a:solidFill>
                  <a:schemeClr val="accent5"/>
                </a:solidFill>
              </a:defRPr>
            </a:lvl3pPr>
            <a:lvl4pPr algn="ctr">
              <a:defRPr sz="1400" b="1">
                <a:solidFill>
                  <a:schemeClr val="accent5"/>
                </a:solidFill>
              </a:defRPr>
            </a:lvl4pPr>
            <a:lvl5pPr algn="ctr">
              <a:defRPr sz="1400" b="1">
                <a:solidFill>
                  <a:schemeClr val="accent5"/>
                </a:solidFill>
              </a:defRPr>
            </a:lvl5pPr>
          </a:lstStyle>
          <a:p>
            <a:pPr lvl="0"/>
            <a:r>
              <a:rPr lang="en-US"/>
              <a:t>Attribution name, Arial 14pt</a:t>
            </a:r>
          </a:p>
        </p:txBody>
      </p:sp>
      <p:sp>
        <p:nvSpPr>
          <p:cNvPr id="15" name="Text Placeholder 9">
            <a:extLst>
              <a:ext uri="{FF2B5EF4-FFF2-40B4-BE49-F238E27FC236}">
                <a16:creationId xmlns:a16="http://schemas.microsoft.com/office/drawing/2014/main" id="{539E5E69-25FD-4D9F-BEEC-39E50CAC01B9}"/>
              </a:ext>
            </a:extLst>
          </p:cNvPr>
          <p:cNvSpPr>
            <a:spLocks noGrp="1"/>
          </p:cNvSpPr>
          <p:nvPr>
            <p:ph type="body" sz="quarter" idx="15" hasCustomPrompt="1"/>
          </p:nvPr>
        </p:nvSpPr>
        <p:spPr bwMode="gray">
          <a:xfrm>
            <a:off x="3695700" y="5612482"/>
            <a:ext cx="4800600" cy="184666"/>
          </a:xfrm>
        </p:spPr>
        <p:txBody>
          <a:bodyPr wrap="square" anchor="t">
            <a:spAutoFit/>
          </a:bodyPr>
          <a:lstStyle>
            <a:lvl1pPr algn="ctr">
              <a:defRPr sz="1200" b="0">
                <a:solidFill>
                  <a:schemeClr val="accent6"/>
                </a:solidFill>
              </a:defRPr>
            </a:lvl1pPr>
            <a:lvl2pPr algn="ctr">
              <a:defRPr sz="1400" b="1">
                <a:solidFill>
                  <a:schemeClr val="accent5"/>
                </a:solidFill>
              </a:defRPr>
            </a:lvl2pPr>
            <a:lvl3pPr algn="ctr">
              <a:defRPr sz="1400" b="1">
                <a:solidFill>
                  <a:schemeClr val="accent5"/>
                </a:solidFill>
              </a:defRPr>
            </a:lvl3pPr>
            <a:lvl4pPr algn="ctr">
              <a:defRPr sz="1400" b="1">
                <a:solidFill>
                  <a:schemeClr val="accent5"/>
                </a:solidFill>
              </a:defRPr>
            </a:lvl4pPr>
            <a:lvl5pPr algn="ctr">
              <a:defRPr sz="1400" b="1">
                <a:solidFill>
                  <a:schemeClr val="accent5"/>
                </a:solidFill>
              </a:defRPr>
            </a:lvl5pPr>
          </a:lstStyle>
          <a:p>
            <a:pPr lvl="0"/>
            <a:r>
              <a:rPr lang="en-US"/>
              <a:t>Attribution title, Arial 12pt</a:t>
            </a:r>
          </a:p>
        </p:txBody>
      </p:sp>
    </p:spTree>
    <p:extLst>
      <p:ext uri="{BB962C8B-B14F-4D97-AF65-F5344CB8AC3E}">
        <p14:creationId xmlns:p14="http://schemas.microsoft.com/office/powerpoint/2010/main" val="4214478224"/>
      </p:ext>
    </p:extLst>
  </p:cSld>
  <p:clrMapOvr>
    <a:masterClrMapping/>
  </p:clrMapOvr>
  <p:extLst>
    <p:ext uri="{DCECCB84-F9BA-43D5-87BE-67443E8EF086}">
      <p15:sldGuideLst xmlns:p15="http://schemas.microsoft.com/office/powerpoint/2012/main">
        <p15:guide id="1" orient="horz" pos="1160">
          <p15:clr>
            <a:srgbClr val="FBAE40"/>
          </p15:clr>
        </p15:guide>
        <p15:guide id="2" pos="1245">
          <p15:clr>
            <a:srgbClr val="FBAE40"/>
          </p15:clr>
        </p15:guide>
        <p15:guide id="3" pos="6433">
          <p15:clr>
            <a:srgbClr val="FBAE40"/>
          </p15:clr>
        </p15:guide>
        <p15:guide id="4" orient="horz" pos="2923">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Quote with Photo">
    <p:spTree>
      <p:nvGrpSpPr>
        <p:cNvPr id="1" name=""/>
        <p:cNvGrpSpPr/>
        <p:nvPr/>
      </p:nvGrpSpPr>
      <p:grpSpPr>
        <a:xfrm>
          <a:off x="0" y="0"/>
          <a:ext cx="0" cy="0"/>
          <a:chOff x="0" y="0"/>
          <a:chExt cx="0" cy="0"/>
        </a:xfrm>
      </p:grpSpPr>
      <p:sp>
        <p:nvSpPr>
          <p:cNvPr id="3" name="Date Placeholder 2" hidden="1">
            <a:extLst>
              <a:ext uri="{FF2B5EF4-FFF2-40B4-BE49-F238E27FC236}">
                <a16:creationId xmlns:a16="http://schemas.microsoft.com/office/drawing/2014/main" id="{A03ECA26-E932-4438-A611-CD2E9AA59D7D}"/>
              </a:ext>
            </a:extLst>
          </p:cNvPr>
          <p:cNvSpPr>
            <a:spLocks noGrp="1"/>
          </p:cNvSpPr>
          <p:nvPr>
            <p:ph type="dt" sz="half" idx="10"/>
          </p:nvPr>
        </p:nvSpPr>
        <p:spPr/>
        <p:txBody>
          <a:bodyPr/>
          <a:lstStyle/>
          <a:p>
            <a:fld id="{13B8E4E7-F449-402F-9339-239906911B51}" type="datetime1">
              <a:rPr lang="en-US" smtClean="0"/>
              <a:t>5/12/2026</a:t>
            </a:fld>
            <a:endParaRPr lang="en-US"/>
          </a:p>
        </p:txBody>
      </p:sp>
      <p:sp>
        <p:nvSpPr>
          <p:cNvPr id="5" name="Slide Number Placeholder 4" hidden="1">
            <a:extLst>
              <a:ext uri="{FF2B5EF4-FFF2-40B4-BE49-F238E27FC236}">
                <a16:creationId xmlns:a16="http://schemas.microsoft.com/office/drawing/2014/main" id="{3AF1A2B5-5197-4E57-9D4D-CCCEAD7BAFB2}"/>
              </a:ext>
            </a:extLst>
          </p:cNvPr>
          <p:cNvSpPr>
            <a:spLocks noGrp="1"/>
          </p:cNvSpPr>
          <p:nvPr>
            <p:ph type="sldNum" sz="quarter" idx="12"/>
          </p:nvPr>
        </p:nvSpPr>
        <p:spPr/>
        <p:txBody>
          <a:bodyPr/>
          <a:lstStyle/>
          <a:p>
            <a:fld id="{03805D93-7D4B-4CBC-BABC-3A8AC08CB7F4}" type="slidenum">
              <a:rPr lang="en-US" smtClean="0"/>
              <a:pPr/>
              <a:t>‹#›</a:t>
            </a:fld>
            <a:endParaRPr lang="en-US"/>
          </a:p>
        </p:txBody>
      </p:sp>
      <p:sp>
        <p:nvSpPr>
          <p:cNvPr id="4" name="Footer Placeholder 3" hidden="1">
            <a:extLst>
              <a:ext uri="{FF2B5EF4-FFF2-40B4-BE49-F238E27FC236}">
                <a16:creationId xmlns:a16="http://schemas.microsoft.com/office/drawing/2014/main" id="{F671BF93-B235-43C1-B6B1-F5BF550234D5}"/>
              </a:ext>
            </a:extLst>
          </p:cNvPr>
          <p:cNvSpPr>
            <a:spLocks noGrp="1"/>
          </p:cNvSpPr>
          <p:nvPr>
            <p:ph type="ftr" sz="quarter" idx="11"/>
          </p:nvPr>
        </p:nvSpPr>
        <p:spPr bwMode="gray"/>
        <p:txBody>
          <a:bodyPr/>
          <a:lstStyle/>
          <a:p>
            <a:r>
              <a:rPr lang="en-US"/>
              <a:t>Confidential property of Optum. Do not distribute or reproduce without express permission from Optum.</a:t>
            </a:r>
          </a:p>
        </p:txBody>
      </p:sp>
      <p:sp>
        <p:nvSpPr>
          <p:cNvPr id="7" name="Sky blue background">
            <a:extLst>
              <a:ext uri="{FF2B5EF4-FFF2-40B4-BE49-F238E27FC236}">
                <a16:creationId xmlns:a16="http://schemas.microsoft.com/office/drawing/2014/main" id="{EE1EB717-079D-4382-BC6B-05400E354E1D}"/>
              </a:ext>
              <a:ext uri="{C183D7F6-B498-43B3-948B-1728B52AA6E4}">
                <adec:decorative xmlns:adec="http://schemas.microsoft.com/office/drawing/2017/decorative" val="1"/>
              </a:ext>
            </a:extLst>
          </p:cNvPr>
          <p:cNvSpPr/>
          <p:nvPr userDrawn="1"/>
        </p:nvSpPr>
        <p:spPr bwMode="gray">
          <a:xfrm>
            <a:off x="184404" y="182880"/>
            <a:ext cx="11823192" cy="5936084"/>
          </a:xfrm>
          <a:prstGeom prst="roundRect">
            <a:avLst>
              <a:gd name="adj" fmla="val 1011"/>
            </a:avLst>
          </a:prstGeom>
          <a:solidFill>
            <a:schemeClr val="bg2"/>
          </a:solidFill>
          <a:ln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eaLnBrk="1" fontAlgn="auto" hangingPunct="1">
              <a:lnSpc>
                <a:spcPct val="100000"/>
              </a:lnSpc>
              <a:spcBef>
                <a:spcPts val="0"/>
              </a:spcBef>
              <a:spcAft>
                <a:spcPts val="0"/>
              </a:spcAft>
            </a:pPr>
            <a:endParaRPr lang="en-US" sz="1400" b="0" i="0" u="none" baseline="0">
              <a:solidFill>
                <a:srgbClr val="FFFFFF"/>
              </a:solidFill>
            </a:endParaRPr>
          </a:p>
        </p:txBody>
      </p:sp>
      <p:sp>
        <p:nvSpPr>
          <p:cNvPr id="6" name="Text Placeholder 5">
            <a:extLst>
              <a:ext uri="{FF2B5EF4-FFF2-40B4-BE49-F238E27FC236}">
                <a16:creationId xmlns:a16="http://schemas.microsoft.com/office/drawing/2014/main" id="{268D9530-7244-4EEA-9E87-B99110498E7E}"/>
              </a:ext>
            </a:extLst>
          </p:cNvPr>
          <p:cNvSpPr>
            <a:spLocks noGrp="1"/>
          </p:cNvSpPr>
          <p:nvPr>
            <p:ph type="body" sz="quarter" idx="13" hasCustomPrompt="1"/>
          </p:nvPr>
        </p:nvSpPr>
        <p:spPr bwMode="gray">
          <a:xfrm>
            <a:off x="1976438" y="1435101"/>
            <a:ext cx="8235950" cy="2451100"/>
          </a:xfrm>
        </p:spPr>
        <p:txBody>
          <a:bodyPr>
            <a:normAutofit/>
          </a:bodyPr>
          <a:lstStyle>
            <a:lvl1pPr algn="ctr">
              <a:spcBef>
                <a:spcPts val="1200"/>
              </a:spcBef>
              <a:defRPr sz="2600">
                <a:solidFill>
                  <a:schemeClr val="accent6"/>
                </a:solidFill>
              </a:defRPr>
            </a:lvl1pPr>
            <a:lvl2pPr>
              <a:defRPr sz="2600">
                <a:solidFill>
                  <a:schemeClr val="accent5"/>
                </a:solidFill>
              </a:defRPr>
            </a:lvl2pPr>
            <a:lvl3pPr>
              <a:defRPr sz="2600">
                <a:solidFill>
                  <a:schemeClr val="accent5"/>
                </a:solidFill>
              </a:defRPr>
            </a:lvl3pPr>
            <a:lvl4pPr>
              <a:defRPr sz="2600">
                <a:solidFill>
                  <a:schemeClr val="accent5"/>
                </a:solidFill>
              </a:defRPr>
            </a:lvl4pPr>
            <a:lvl5pPr>
              <a:defRPr sz="2600">
                <a:solidFill>
                  <a:schemeClr val="accent5"/>
                </a:solidFill>
              </a:defRPr>
            </a:lvl5pPr>
          </a:lstStyle>
          <a:p>
            <a:pPr lvl="0"/>
            <a:r>
              <a:rPr lang="en-US"/>
              <a:t>“Use this textbox to include quotes with an attribution photo. Arial 26pt, sentence case. Do not modify size or placement of textbox.”</a:t>
            </a:r>
          </a:p>
        </p:txBody>
      </p:sp>
      <p:sp>
        <p:nvSpPr>
          <p:cNvPr id="10" name="Text Placeholder 9">
            <a:extLst>
              <a:ext uri="{FF2B5EF4-FFF2-40B4-BE49-F238E27FC236}">
                <a16:creationId xmlns:a16="http://schemas.microsoft.com/office/drawing/2014/main" id="{534C88A3-66AA-4865-9DC5-9F2DF606433E}"/>
              </a:ext>
            </a:extLst>
          </p:cNvPr>
          <p:cNvSpPr>
            <a:spLocks noGrp="1"/>
          </p:cNvSpPr>
          <p:nvPr>
            <p:ph type="body" sz="quarter" idx="14" hasCustomPrompt="1"/>
          </p:nvPr>
        </p:nvSpPr>
        <p:spPr bwMode="gray">
          <a:xfrm>
            <a:off x="3695700" y="5370594"/>
            <a:ext cx="4800600" cy="215444"/>
          </a:xfrm>
        </p:spPr>
        <p:txBody>
          <a:bodyPr wrap="square" anchor="b">
            <a:spAutoFit/>
          </a:bodyPr>
          <a:lstStyle>
            <a:lvl1pPr algn="ctr">
              <a:defRPr sz="1400" b="1">
                <a:solidFill>
                  <a:schemeClr val="accent6"/>
                </a:solidFill>
              </a:defRPr>
            </a:lvl1pPr>
            <a:lvl2pPr algn="ctr">
              <a:defRPr sz="1400" b="1">
                <a:solidFill>
                  <a:schemeClr val="accent5"/>
                </a:solidFill>
              </a:defRPr>
            </a:lvl2pPr>
            <a:lvl3pPr algn="ctr">
              <a:defRPr sz="1400" b="1">
                <a:solidFill>
                  <a:schemeClr val="accent5"/>
                </a:solidFill>
              </a:defRPr>
            </a:lvl3pPr>
            <a:lvl4pPr algn="ctr">
              <a:defRPr sz="1400" b="1">
                <a:solidFill>
                  <a:schemeClr val="accent5"/>
                </a:solidFill>
              </a:defRPr>
            </a:lvl4pPr>
            <a:lvl5pPr algn="ctr">
              <a:defRPr sz="1400" b="1">
                <a:solidFill>
                  <a:schemeClr val="accent5"/>
                </a:solidFill>
              </a:defRPr>
            </a:lvl5pPr>
          </a:lstStyle>
          <a:p>
            <a:pPr lvl="0"/>
            <a:r>
              <a:rPr lang="en-US"/>
              <a:t>Attribution name, Arial 14pt</a:t>
            </a:r>
          </a:p>
        </p:txBody>
      </p:sp>
      <p:sp>
        <p:nvSpPr>
          <p:cNvPr id="15" name="Text Placeholder 9">
            <a:extLst>
              <a:ext uri="{FF2B5EF4-FFF2-40B4-BE49-F238E27FC236}">
                <a16:creationId xmlns:a16="http://schemas.microsoft.com/office/drawing/2014/main" id="{539E5E69-25FD-4D9F-BEEC-39E50CAC01B9}"/>
              </a:ext>
            </a:extLst>
          </p:cNvPr>
          <p:cNvSpPr>
            <a:spLocks noGrp="1"/>
          </p:cNvSpPr>
          <p:nvPr>
            <p:ph type="body" sz="quarter" idx="15" hasCustomPrompt="1"/>
          </p:nvPr>
        </p:nvSpPr>
        <p:spPr bwMode="gray">
          <a:xfrm>
            <a:off x="3695700" y="5612482"/>
            <a:ext cx="4800600" cy="184666"/>
          </a:xfrm>
        </p:spPr>
        <p:txBody>
          <a:bodyPr wrap="square" anchor="t">
            <a:spAutoFit/>
          </a:bodyPr>
          <a:lstStyle>
            <a:lvl1pPr algn="ctr">
              <a:defRPr sz="1200" b="0">
                <a:solidFill>
                  <a:schemeClr val="accent6"/>
                </a:solidFill>
              </a:defRPr>
            </a:lvl1pPr>
            <a:lvl2pPr algn="ctr">
              <a:defRPr sz="1400" b="1">
                <a:solidFill>
                  <a:schemeClr val="accent5"/>
                </a:solidFill>
              </a:defRPr>
            </a:lvl2pPr>
            <a:lvl3pPr algn="ctr">
              <a:defRPr sz="1400" b="1">
                <a:solidFill>
                  <a:schemeClr val="accent5"/>
                </a:solidFill>
              </a:defRPr>
            </a:lvl3pPr>
            <a:lvl4pPr algn="ctr">
              <a:defRPr sz="1400" b="1">
                <a:solidFill>
                  <a:schemeClr val="accent5"/>
                </a:solidFill>
              </a:defRPr>
            </a:lvl4pPr>
            <a:lvl5pPr algn="ctr">
              <a:defRPr sz="1400" b="1">
                <a:solidFill>
                  <a:schemeClr val="accent5"/>
                </a:solidFill>
              </a:defRPr>
            </a:lvl5pPr>
          </a:lstStyle>
          <a:p>
            <a:pPr lvl="0"/>
            <a:r>
              <a:rPr lang="en-US"/>
              <a:t>Attribution title, Arial 12pt</a:t>
            </a:r>
          </a:p>
        </p:txBody>
      </p:sp>
      <p:pic>
        <p:nvPicPr>
          <p:cNvPr id="12" name="Quotemark">
            <a:extLst>
              <a:ext uri="{FF2B5EF4-FFF2-40B4-BE49-F238E27FC236}">
                <a16:creationId xmlns:a16="http://schemas.microsoft.com/office/drawing/2014/main" id="{47B4F648-210C-4071-94A2-A05559F7D888}"/>
              </a:ext>
              <a:ext uri="{C183D7F6-B498-43B3-948B-1728B52AA6E4}">
                <adec:decorative xmlns:adec="http://schemas.microsoft.com/office/drawing/2017/decorative" val="1"/>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bwMode="gray">
          <a:xfrm>
            <a:off x="5859458" y="705903"/>
            <a:ext cx="473085" cy="473085"/>
          </a:xfrm>
          <a:prstGeom prst="rect">
            <a:avLst/>
          </a:prstGeom>
        </p:spPr>
      </p:pic>
      <p:sp>
        <p:nvSpPr>
          <p:cNvPr id="13" name="Picture Placeholder 7">
            <a:extLst>
              <a:ext uri="{FF2B5EF4-FFF2-40B4-BE49-F238E27FC236}">
                <a16:creationId xmlns:a16="http://schemas.microsoft.com/office/drawing/2014/main" id="{D951BDD7-02E7-4695-9F59-170E730D05B2}"/>
              </a:ext>
            </a:extLst>
          </p:cNvPr>
          <p:cNvSpPr>
            <a:spLocks noGrp="1" noChangeAspect="1"/>
          </p:cNvSpPr>
          <p:nvPr>
            <p:ph type="pic" sz="quarter" idx="16" hasCustomPrompt="1"/>
          </p:nvPr>
        </p:nvSpPr>
        <p:spPr bwMode="gray">
          <a:xfrm>
            <a:off x="5570220" y="4103249"/>
            <a:ext cx="1051560" cy="1051560"/>
          </a:xfrm>
          <a:prstGeom prst="ellipse">
            <a:avLst/>
          </a:prstGeom>
        </p:spPr>
        <p:txBody>
          <a:bodyPr>
            <a:normAutofit/>
          </a:bodyPr>
          <a:lstStyle>
            <a:lvl1pPr algn="ctr">
              <a:spcBef>
                <a:spcPts val="0"/>
              </a:spcBef>
              <a:defRPr sz="800">
                <a:solidFill>
                  <a:schemeClr val="accent6"/>
                </a:solidFill>
              </a:defRPr>
            </a:lvl1pPr>
          </a:lstStyle>
          <a:p>
            <a:r>
              <a:rPr lang="en-US"/>
              <a:t>Insert attribution photo</a:t>
            </a:r>
          </a:p>
        </p:txBody>
      </p:sp>
    </p:spTree>
    <p:extLst>
      <p:ext uri="{BB962C8B-B14F-4D97-AF65-F5344CB8AC3E}">
        <p14:creationId xmlns:p14="http://schemas.microsoft.com/office/powerpoint/2010/main" val="2820245308"/>
      </p:ext>
    </p:extLst>
  </p:cSld>
  <p:clrMapOvr>
    <a:masterClrMapping/>
  </p:clrMapOvr>
  <p:extLst>
    <p:ext uri="{DCECCB84-F9BA-43D5-87BE-67443E8EF086}">
      <p15:sldGuideLst xmlns:p15="http://schemas.microsoft.com/office/powerpoint/2012/main">
        <p15:guide id="1" pos="1248">
          <p15:clr>
            <a:srgbClr val="FFC000"/>
          </p15:clr>
        </p15:guide>
        <p15:guide id="2" pos="6432">
          <p15:clr>
            <a:srgbClr val="FFC000"/>
          </p15:clr>
        </p15:guide>
        <p15:guide id="3" orient="horz" pos="904">
          <p15:clr>
            <a:srgbClr val="FFC000"/>
          </p15:clr>
        </p15:guide>
        <p15:guide id="4" orient="horz" pos="2448">
          <p15:clr>
            <a:srgbClr val="FFC00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Quote 02">
    <p:spTree>
      <p:nvGrpSpPr>
        <p:cNvPr id="1" name=""/>
        <p:cNvGrpSpPr/>
        <p:nvPr/>
      </p:nvGrpSpPr>
      <p:grpSpPr>
        <a:xfrm>
          <a:off x="0" y="0"/>
          <a:ext cx="0" cy="0"/>
          <a:chOff x="0" y="0"/>
          <a:chExt cx="0" cy="0"/>
        </a:xfrm>
      </p:grpSpPr>
      <p:sp>
        <p:nvSpPr>
          <p:cNvPr id="3" name="Date Placeholder 2" hidden="1">
            <a:extLst>
              <a:ext uri="{FF2B5EF4-FFF2-40B4-BE49-F238E27FC236}">
                <a16:creationId xmlns:a16="http://schemas.microsoft.com/office/drawing/2014/main" id="{A03ECA26-E932-4438-A611-CD2E9AA59D7D}"/>
              </a:ext>
            </a:extLst>
          </p:cNvPr>
          <p:cNvSpPr>
            <a:spLocks noGrp="1"/>
          </p:cNvSpPr>
          <p:nvPr>
            <p:ph type="dt" sz="half" idx="10"/>
          </p:nvPr>
        </p:nvSpPr>
        <p:spPr/>
        <p:txBody>
          <a:bodyPr/>
          <a:lstStyle/>
          <a:p>
            <a:fld id="{13B8E4E7-F449-402F-9339-239906911B51}" type="datetime1">
              <a:rPr lang="en-US" smtClean="0"/>
              <a:t>5/12/2026</a:t>
            </a:fld>
            <a:endParaRPr lang="en-US"/>
          </a:p>
        </p:txBody>
      </p:sp>
      <p:sp>
        <p:nvSpPr>
          <p:cNvPr id="5" name="Slide Number Placeholder 4" hidden="1">
            <a:extLst>
              <a:ext uri="{FF2B5EF4-FFF2-40B4-BE49-F238E27FC236}">
                <a16:creationId xmlns:a16="http://schemas.microsoft.com/office/drawing/2014/main" id="{3AF1A2B5-5197-4E57-9D4D-CCCEAD7BAFB2}"/>
              </a:ext>
            </a:extLst>
          </p:cNvPr>
          <p:cNvSpPr>
            <a:spLocks noGrp="1"/>
          </p:cNvSpPr>
          <p:nvPr>
            <p:ph type="sldNum" sz="quarter" idx="12"/>
          </p:nvPr>
        </p:nvSpPr>
        <p:spPr/>
        <p:txBody>
          <a:bodyPr/>
          <a:lstStyle/>
          <a:p>
            <a:fld id="{03805D93-7D4B-4CBC-BABC-3A8AC08CB7F4}" type="slidenum">
              <a:rPr lang="en-US" smtClean="0"/>
              <a:pPr/>
              <a:t>‹#›</a:t>
            </a:fld>
            <a:endParaRPr lang="en-US"/>
          </a:p>
        </p:txBody>
      </p:sp>
      <p:sp>
        <p:nvSpPr>
          <p:cNvPr id="4" name="Footer Placeholder 3" hidden="1">
            <a:extLst>
              <a:ext uri="{FF2B5EF4-FFF2-40B4-BE49-F238E27FC236}">
                <a16:creationId xmlns:a16="http://schemas.microsoft.com/office/drawing/2014/main" id="{F671BF93-B235-43C1-B6B1-F5BF550234D5}"/>
              </a:ext>
            </a:extLst>
          </p:cNvPr>
          <p:cNvSpPr>
            <a:spLocks noGrp="1"/>
          </p:cNvSpPr>
          <p:nvPr>
            <p:ph type="ftr" sz="quarter" idx="11"/>
          </p:nvPr>
        </p:nvSpPr>
        <p:spPr bwMode="gray"/>
        <p:txBody>
          <a:bodyPr/>
          <a:lstStyle/>
          <a:p>
            <a:r>
              <a:rPr lang="en-US"/>
              <a:t>Confidential property of Optum. Do not distribute or reproduce without express permission from Optum.</a:t>
            </a:r>
          </a:p>
        </p:txBody>
      </p:sp>
      <p:sp>
        <p:nvSpPr>
          <p:cNvPr id="7" name="Sky blue background">
            <a:extLst>
              <a:ext uri="{FF2B5EF4-FFF2-40B4-BE49-F238E27FC236}">
                <a16:creationId xmlns:a16="http://schemas.microsoft.com/office/drawing/2014/main" id="{EE1EB717-079D-4382-BC6B-05400E354E1D}"/>
              </a:ext>
              <a:ext uri="{C183D7F6-B498-43B3-948B-1728B52AA6E4}">
                <adec:decorative xmlns:adec="http://schemas.microsoft.com/office/drawing/2017/decorative" val="1"/>
              </a:ext>
            </a:extLst>
          </p:cNvPr>
          <p:cNvSpPr/>
          <p:nvPr userDrawn="1"/>
        </p:nvSpPr>
        <p:spPr bwMode="gray">
          <a:xfrm>
            <a:off x="184404" y="182880"/>
            <a:ext cx="11823192" cy="5936084"/>
          </a:xfrm>
          <a:prstGeom prst="roundRect">
            <a:avLst>
              <a:gd name="adj" fmla="val 1011"/>
            </a:avLst>
          </a:prstGeom>
          <a:solidFill>
            <a:srgbClr val="FBF9F4"/>
          </a:solidFill>
          <a:ln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eaLnBrk="1" fontAlgn="auto" hangingPunct="1">
              <a:lnSpc>
                <a:spcPct val="100000"/>
              </a:lnSpc>
              <a:spcBef>
                <a:spcPts val="0"/>
              </a:spcBef>
              <a:spcAft>
                <a:spcPts val="0"/>
              </a:spcAft>
            </a:pPr>
            <a:endParaRPr lang="en-US" sz="1400" b="0" i="0" u="none" baseline="0">
              <a:solidFill>
                <a:srgbClr val="FFFFFF"/>
              </a:solidFill>
            </a:endParaRPr>
          </a:p>
        </p:txBody>
      </p:sp>
      <p:pic>
        <p:nvPicPr>
          <p:cNvPr id="11" name="Quotemark">
            <a:extLst>
              <a:ext uri="{FF2B5EF4-FFF2-40B4-BE49-F238E27FC236}">
                <a16:creationId xmlns:a16="http://schemas.microsoft.com/office/drawing/2014/main" id="{034DE437-E18F-4BCB-BE69-5295B9D49647}"/>
              </a:ext>
              <a:ext uri="{C183D7F6-B498-43B3-948B-1728B52AA6E4}">
                <adec:decorative xmlns:adec="http://schemas.microsoft.com/office/drawing/2017/decorative" val="1"/>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bwMode="gray">
          <a:xfrm>
            <a:off x="5859458" y="1131593"/>
            <a:ext cx="473085" cy="473085"/>
          </a:xfrm>
          <a:prstGeom prst="rect">
            <a:avLst/>
          </a:prstGeom>
        </p:spPr>
      </p:pic>
      <p:sp>
        <p:nvSpPr>
          <p:cNvPr id="6" name="Text Placeholder 5">
            <a:extLst>
              <a:ext uri="{FF2B5EF4-FFF2-40B4-BE49-F238E27FC236}">
                <a16:creationId xmlns:a16="http://schemas.microsoft.com/office/drawing/2014/main" id="{268D9530-7244-4EEA-9E87-B99110498E7E}"/>
              </a:ext>
            </a:extLst>
          </p:cNvPr>
          <p:cNvSpPr>
            <a:spLocks noGrp="1"/>
          </p:cNvSpPr>
          <p:nvPr>
            <p:ph type="body" sz="quarter" idx="13" hasCustomPrompt="1"/>
          </p:nvPr>
        </p:nvSpPr>
        <p:spPr bwMode="gray">
          <a:xfrm>
            <a:off x="1976438" y="1841285"/>
            <a:ext cx="8235950" cy="2798977"/>
          </a:xfrm>
        </p:spPr>
        <p:txBody>
          <a:bodyPr>
            <a:normAutofit/>
          </a:bodyPr>
          <a:lstStyle>
            <a:lvl1pPr algn="ctr">
              <a:spcBef>
                <a:spcPts val="1200"/>
              </a:spcBef>
              <a:defRPr sz="2600">
                <a:solidFill>
                  <a:schemeClr val="tx1"/>
                </a:solidFill>
              </a:defRPr>
            </a:lvl1pPr>
            <a:lvl2pPr>
              <a:defRPr sz="2600">
                <a:solidFill>
                  <a:schemeClr val="accent5"/>
                </a:solidFill>
              </a:defRPr>
            </a:lvl2pPr>
            <a:lvl3pPr>
              <a:defRPr sz="2600">
                <a:solidFill>
                  <a:schemeClr val="accent5"/>
                </a:solidFill>
              </a:defRPr>
            </a:lvl3pPr>
            <a:lvl4pPr>
              <a:defRPr sz="2600">
                <a:solidFill>
                  <a:schemeClr val="accent5"/>
                </a:solidFill>
              </a:defRPr>
            </a:lvl4pPr>
            <a:lvl5pPr>
              <a:defRPr sz="2600">
                <a:solidFill>
                  <a:schemeClr val="accent5"/>
                </a:solidFill>
              </a:defRPr>
            </a:lvl5pPr>
          </a:lstStyle>
          <a:p>
            <a:pPr lvl="0"/>
            <a:r>
              <a:rPr lang="en-US"/>
              <a:t>“Use this textbox to include quotes without an attribution photo. Arial 26pt, sentence case. Do not modify size or placement of textbox.”</a:t>
            </a:r>
          </a:p>
        </p:txBody>
      </p:sp>
      <p:sp>
        <p:nvSpPr>
          <p:cNvPr id="10" name="Text Placeholder 9">
            <a:extLst>
              <a:ext uri="{FF2B5EF4-FFF2-40B4-BE49-F238E27FC236}">
                <a16:creationId xmlns:a16="http://schemas.microsoft.com/office/drawing/2014/main" id="{534C88A3-66AA-4865-9DC5-9F2DF606433E}"/>
              </a:ext>
            </a:extLst>
          </p:cNvPr>
          <p:cNvSpPr>
            <a:spLocks noGrp="1"/>
          </p:cNvSpPr>
          <p:nvPr>
            <p:ph type="body" sz="quarter" idx="14" hasCustomPrompt="1"/>
          </p:nvPr>
        </p:nvSpPr>
        <p:spPr bwMode="gray">
          <a:xfrm>
            <a:off x="3695700" y="5370594"/>
            <a:ext cx="4800600" cy="215444"/>
          </a:xfrm>
        </p:spPr>
        <p:txBody>
          <a:bodyPr wrap="square" anchor="b">
            <a:spAutoFit/>
          </a:bodyPr>
          <a:lstStyle>
            <a:lvl1pPr algn="ctr">
              <a:defRPr sz="1400" b="1">
                <a:solidFill>
                  <a:schemeClr val="tx1"/>
                </a:solidFill>
              </a:defRPr>
            </a:lvl1pPr>
            <a:lvl2pPr algn="ctr">
              <a:defRPr sz="1400" b="1">
                <a:solidFill>
                  <a:schemeClr val="accent5"/>
                </a:solidFill>
              </a:defRPr>
            </a:lvl2pPr>
            <a:lvl3pPr algn="ctr">
              <a:defRPr sz="1400" b="1">
                <a:solidFill>
                  <a:schemeClr val="accent5"/>
                </a:solidFill>
              </a:defRPr>
            </a:lvl3pPr>
            <a:lvl4pPr algn="ctr">
              <a:defRPr sz="1400" b="1">
                <a:solidFill>
                  <a:schemeClr val="accent5"/>
                </a:solidFill>
              </a:defRPr>
            </a:lvl4pPr>
            <a:lvl5pPr algn="ctr">
              <a:defRPr sz="1400" b="1">
                <a:solidFill>
                  <a:schemeClr val="accent5"/>
                </a:solidFill>
              </a:defRPr>
            </a:lvl5pPr>
          </a:lstStyle>
          <a:p>
            <a:pPr lvl="0"/>
            <a:r>
              <a:rPr lang="en-US"/>
              <a:t>Attribution name, Arial 14pt</a:t>
            </a:r>
          </a:p>
        </p:txBody>
      </p:sp>
      <p:sp>
        <p:nvSpPr>
          <p:cNvPr id="15" name="Text Placeholder 9">
            <a:extLst>
              <a:ext uri="{FF2B5EF4-FFF2-40B4-BE49-F238E27FC236}">
                <a16:creationId xmlns:a16="http://schemas.microsoft.com/office/drawing/2014/main" id="{539E5E69-25FD-4D9F-BEEC-39E50CAC01B9}"/>
              </a:ext>
            </a:extLst>
          </p:cNvPr>
          <p:cNvSpPr>
            <a:spLocks noGrp="1"/>
          </p:cNvSpPr>
          <p:nvPr>
            <p:ph type="body" sz="quarter" idx="15" hasCustomPrompt="1"/>
          </p:nvPr>
        </p:nvSpPr>
        <p:spPr bwMode="gray">
          <a:xfrm>
            <a:off x="3695700" y="5612482"/>
            <a:ext cx="4800600" cy="184666"/>
          </a:xfrm>
        </p:spPr>
        <p:txBody>
          <a:bodyPr wrap="square" anchor="t">
            <a:spAutoFit/>
          </a:bodyPr>
          <a:lstStyle>
            <a:lvl1pPr algn="ctr">
              <a:defRPr sz="1200" b="0">
                <a:solidFill>
                  <a:schemeClr val="tx1"/>
                </a:solidFill>
              </a:defRPr>
            </a:lvl1pPr>
            <a:lvl2pPr algn="ctr">
              <a:defRPr sz="1400" b="1">
                <a:solidFill>
                  <a:schemeClr val="accent5"/>
                </a:solidFill>
              </a:defRPr>
            </a:lvl2pPr>
            <a:lvl3pPr algn="ctr">
              <a:defRPr sz="1400" b="1">
                <a:solidFill>
                  <a:schemeClr val="accent5"/>
                </a:solidFill>
              </a:defRPr>
            </a:lvl3pPr>
            <a:lvl4pPr algn="ctr">
              <a:defRPr sz="1400" b="1">
                <a:solidFill>
                  <a:schemeClr val="accent5"/>
                </a:solidFill>
              </a:defRPr>
            </a:lvl4pPr>
            <a:lvl5pPr algn="ctr">
              <a:defRPr sz="1400" b="1">
                <a:solidFill>
                  <a:schemeClr val="accent5"/>
                </a:solidFill>
              </a:defRPr>
            </a:lvl5pPr>
          </a:lstStyle>
          <a:p>
            <a:pPr lvl="0"/>
            <a:r>
              <a:rPr lang="en-US"/>
              <a:t>Attribution title, Arial 12pt</a:t>
            </a:r>
          </a:p>
        </p:txBody>
      </p:sp>
    </p:spTree>
    <p:extLst>
      <p:ext uri="{BB962C8B-B14F-4D97-AF65-F5344CB8AC3E}">
        <p14:creationId xmlns:p14="http://schemas.microsoft.com/office/powerpoint/2010/main" val="840200851"/>
      </p:ext>
    </p:extLst>
  </p:cSld>
  <p:clrMapOvr>
    <a:masterClrMapping/>
  </p:clrMapOvr>
  <p:extLst>
    <p:ext uri="{DCECCB84-F9BA-43D5-87BE-67443E8EF086}">
      <p15:sldGuideLst xmlns:p15="http://schemas.microsoft.com/office/powerpoint/2012/main">
        <p15:guide id="1" orient="horz" pos="1160">
          <p15:clr>
            <a:srgbClr val="FBAE40"/>
          </p15:clr>
        </p15:guide>
        <p15:guide id="2" pos="1245">
          <p15:clr>
            <a:srgbClr val="FBAE40"/>
          </p15:clr>
        </p15:guide>
        <p15:guide id="3" pos="6433">
          <p15:clr>
            <a:srgbClr val="FBAE40"/>
          </p15:clr>
        </p15:guide>
        <p15:guide id="4" orient="horz" pos="2923">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Quote with Photo 02">
    <p:spTree>
      <p:nvGrpSpPr>
        <p:cNvPr id="1" name=""/>
        <p:cNvGrpSpPr/>
        <p:nvPr/>
      </p:nvGrpSpPr>
      <p:grpSpPr>
        <a:xfrm>
          <a:off x="0" y="0"/>
          <a:ext cx="0" cy="0"/>
          <a:chOff x="0" y="0"/>
          <a:chExt cx="0" cy="0"/>
        </a:xfrm>
      </p:grpSpPr>
      <p:sp>
        <p:nvSpPr>
          <p:cNvPr id="3" name="Date Placeholder 2" hidden="1">
            <a:extLst>
              <a:ext uri="{FF2B5EF4-FFF2-40B4-BE49-F238E27FC236}">
                <a16:creationId xmlns:a16="http://schemas.microsoft.com/office/drawing/2014/main" id="{A03ECA26-E932-4438-A611-CD2E9AA59D7D}"/>
              </a:ext>
            </a:extLst>
          </p:cNvPr>
          <p:cNvSpPr>
            <a:spLocks noGrp="1"/>
          </p:cNvSpPr>
          <p:nvPr>
            <p:ph type="dt" sz="half" idx="10"/>
          </p:nvPr>
        </p:nvSpPr>
        <p:spPr/>
        <p:txBody>
          <a:bodyPr/>
          <a:lstStyle/>
          <a:p>
            <a:fld id="{13B8E4E7-F449-402F-9339-239906911B51}" type="datetime1">
              <a:rPr lang="en-US" smtClean="0"/>
              <a:t>5/12/2026</a:t>
            </a:fld>
            <a:endParaRPr lang="en-US"/>
          </a:p>
        </p:txBody>
      </p:sp>
      <p:sp>
        <p:nvSpPr>
          <p:cNvPr id="5" name="Slide Number Placeholder 4" hidden="1">
            <a:extLst>
              <a:ext uri="{FF2B5EF4-FFF2-40B4-BE49-F238E27FC236}">
                <a16:creationId xmlns:a16="http://schemas.microsoft.com/office/drawing/2014/main" id="{3AF1A2B5-5197-4E57-9D4D-CCCEAD7BAFB2}"/>
              </a:ext>
            </a:extLst>
          </p:cNvPr>
          <p:cNvSpPr>
            <a:spLocks noGrp="1"/>
          </p:cNvSpPr>
          <p:nvPr>
            <p:ph type="sldNum" sz="quarter" idx="12"/>
          </p:nvPr>
        </p:nvSpPr>
        <p:spPr/>
        <p:txBody>
          <a:bodyPr/>
          <a:lstStyle/>
          <a:p>
            <a:fld id="{03805D93-7D4B-4CBC-BABC-3A8AC08CB7F4}" type="slidenum">
              <a:rPr lang="en-US" smtClean="0"/>
              <a:pPr/>
              <a:t>‹#›</a:t>
            </a:fld>
            <a:endParaRPr lang="en-US"/>
          </a:p>
        </p:txBody>
      </p:sp>
      <p:sp>
        <p:nvSpPr>
          <p:cNvPr id="4" name="Footer Placeholder 3" hidden="1">
            <a:extLst>
              <a:ext uri="{FF2B5EF4-FFF2-40B4-BE49-F238E27FC236}">
                <a16:creationId xmlns:a16="http://schemas.microsoft.com/office/drawing/2014/main" id="{F671BF93-B235-43C1-B6B1-F5BF550234D5}"/>
              </a:ext>
            </a:extLst>
          </p:cNvPr>
          <p:cNvSpPr>
            <a:spLocks noGrp="1"/>
          </p:cNvSpPr>
          <p:nvPr>
            <p:ph type="ftr" sz="quarter" idx="11"/>
          </p:nvPr>
        </p:nvSpPr>
        <p:spPr bwMode="gray"/>
        <p:txBody>
          <a:bodyPr/>
          <a:lstStyle/>
          <a:p>
            <a:r>
              <a:rPr lang="en-US"/>
              <a:t>Confidential property of Optum. Do not distribute or reproduce without express permission from Optum.</a:t>
            </a:r>
          </a:p>
        </p:txBody>
      </p:sp>
      <p:sp>
        <p:nvSpPr>
          <p:cNvPr id="7" name="Sky blue background">
            <a:extLst>
              <a:ext uri="{FF2B5EF4-FFF2-40B4-BE49-F238E27FC236}">
                <a16:creationId xmlns:a16="http://schemas.microsoft.com/office/drawing/2014/main" id="{EE1EB717-079D-4382-BC6B-05400E354E1D}"/>
              </a:ext>
              <a:ext uri="{C183D7F6-B498-43B3-948B-1728B52AA6E4}">
                <adec:decorative xmlns:adec="http://schemas.microsoft.com/office/drawing/2017/decorative" val="1"/>
              </a:ext>
            </a:extLst>
          </p:cNvPr>
          <p:cNvSpPr/>
          <p:nvPr userDrawn="1"/>
        </p:nvSpPr>
        <p:spPr bwMode="gray">
          <a:xfrm>
            <a:off x="184404" y="182880"/>
            <a:ext cx="11823192" cy="5936084"/>
          </a:xfrm>
          <a:prstGeom prst="roundRect">
            <a:avLst>
              <a:gd name="adj" fmla="val 1011"/>
            </a:avLst>
          </a:prstGeom>
          <a:solidFill>
            <a:srgbClr val="FBF9F4"/>
          </a:solidFill>
          <a:ln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eaLnBrk="1" fontAlgn="auto" hangingPunct="1">
              <a:lnSpc>
                <a:spcPct val="100000"/>
              </a:lnSpc>
              <a:spcBef>
                <a:spcPts val="0"/>
              </a:spcBef>
              <a:spcAft>
                <a:spcPts val="0"/>
              </a:spcAft>
            </a:pPr>
            <a:endParaRPr lang="en-US" sz="1400" b="0" i="0" u="none" baseline="0">
              <a:solidFill>
                <a:srgbClr val="FFFFFF"/>
              </a:solidFill>
            </a:endParaRPr>
          </a:p>
        </p:txBody>
      </p:sp>
      <p:sp>
        <p:nvSpPr>
          <p:cNvPr id="6" name="Text Placeholder 5">
            <a:extLst>
              <a:ext uri="{FF2B5EF4-FFF2-40B4-BE49-F238E27FC236}">
                <a16:creationId xmlns:a16="http://schemas.microsoft.com/office/drawing/2014/main" id="{268D9530-7244-4EEA-9E87-B99110498E7E}"/>
              </a:ext>
            </a:extLst>
          </p:cNvPr>
          <p:cNvSpPr>
            <a:spLocks noGrp="1"/>
          </p:cNvSpPr>
          <p:nvPr>
            <p:ph type="body" sz="quarter" idx="13" hasCustomPrompt="1"/>
          </p:nvPr>
        </p:nvSpPr>
        <p:spPr bwMode="gray">
          <a:xfrm>
            <a:off x="1976438" y="1435101"/>
            <a:ext cx="8235950" cy="2451100"/>
          </a:xfrm>
        </p:spPr>
        <p:txBody>
          <a:bodyPr>
            <a:normAutofit/>
          </a:bodyPr>
          <a:lstStyle>
            <a:lvl1pPr algn="ctr">
              <a:spcBef>
                <a:spcPts val="1200"/>
              </a:spcBef>
              <a:defRPr sz="2600">
                <a:solidFill>
                  <a:schemeClr val="tx1"/>
                </a:solidFill>
              </a:defRPr>
            </a:lvl1pPr>
            <a:lvl2pPr>
              <a:defRPr sz="2600">
                <a:solidFill>
                  <a:schemeClr val="accent5"/>
                </a:solidFill>
              </a:defRPr>
            </a:lvl2pPr>
            <a:lvl3pPr>
              <a:defRPr sz="2600">
                <a:solidFill>
                  <a:schemeClr val="accent5"/>
                </a:solidFill>
              </a:defRPr>
            </a:lvl3pPr>
            <a:lvl4pPr>
              <a:defRPr sz="2600">
                <a:solidFill>
                  <a:schemeClr val="accent5"/>
                </a:solidFill>
              </a:defRPr>
            </a:lvl4pPr>
            <a:lvl5pPr>
              <a:defRPr sz="2600">
                <a:solidFill>
                  <a:schemeClr val="accent5"/>
                </a:solidFill>
              </a:defRPr>
            </a:lvl5pPr>
          </a:lstStyle>
          <a:p>
            <a:pPr lvl="0"/>
            <a:r>
              <a:rPr lang="en-US"/>
              <a:t>“Use this textbox to include quotes with an attribution photo. Arial 26pt, sentence case. Do not modify size or placement of textbox.”</a:t>
            </a:r>
          </a:p>
        </p:txBody>
      </p:sp>
      <p:sp>
        <p:nvSpPr>
          <p:cNvPr id="10" name="Text Placeholder 9">
            <a:extLst>
              <a:ext uri="{FF2B5EF4-FFF2-40B4-BE49-F238E27FC236}">
                <a16:creationId xmlns:a16="http://schemas.microsoft.com/office/drawing/2014/main" id="{534C88A3-66AA-4865-9DC5-9F2DF606433E}"/>
              </a:ext>
            </a:extLst>
          </p:cNvPr>
          <p:cNvSpPr>
            <a:spLocks noGrp="1"/>
          </p:cNvSpPr>
          <p:nvPr>
            <p:ph type="body" sz="quarter" idx="14" hasCustomPrompt="1"/>
          </p:nvPr>
        </p:nvSpPr>
        <p:spPr bwMode="gray">
          <a:xfrm>
            <a:off x="3695700" y="5370594"/>
            <a:ext cx="4800600" cy="215444"/>
          </a:xfrm>
        </p:spPr>
        <p:txBody>
          <a:bodyPr wrap="square" anchor="b">
            <a:spAutoFit/>
          </a:bodyPr>
          <a:lstStyle>
            <a:lvl1pPr algn="ctr">
              <a:defRPr sz="1400" b="1">
                <a:solidFill>
                  <a:schemeClr val="tx1"/>
                </a:solidFill>
              </a:defRPr>
            </a:lvl1pPr>
            <a:lvl2pPr algn="ctr">
              <a:defRPr sz="1400" b="1">
                <a:solidFill>
                  <a:schemeClr val="accent5"/>
                </a:solidFill>
              </a:defRPr>
            </a:lvl2pPr>
            <a:lvl3pPr algn="ctr">
              <a:defRPr sz="1400" b="1">
                <a:solidFill>
                  <a:schemeClr val="accent5"/>
                </a:solidFill>
              </a:defRPr>
            </a:lvl3pPr>
            <a:lvl4pPr algn="ctr">
              <a:defRPr sz="1400" b="1">
                <a:solidFill>
                  <a:schemeClr val="accent5"/>
                </a:solidFill>
              </a:defRPr>
            </a:lvl4pPr>
            <a:lvl5pPr algn="ctr">
              <a:defRPr sz="1400" b="1">
                <a:solidFill>
                  <a:schemeClr val="accent5"/>
                </a:solidFill>
              </a:defRPr>
            </a:lvl5pPr>
          </a:lstStyle>
          <a:p>
            <a:pPr lvl="0"/>
            <a:r>
              <a:rPr lang="en-US"/>
              <a:t>Attribution name, Arial 14pt</a:t>
            </a:r>
          </a:p>
        </p:txBody>
      </p:sp>
      <p:sp>
        <p:nvSpPr>
          <p:cNvPr id="15" name="Text Placeholder 9">
            <a:extLst>
              <a:ext uri="{FF2B5EF4-FFF2-40B4-BE49-F238E27FC236}">
                <a16:creationId xmlns:a16="http://schemas.microsoft.com/office/drawing/2014/main" id="{539E5E69-25FD-4D9F-BEEC-39E50CAC01B9}"/>
              </a:ext>
            </a:extLst>
          </p:cNvPr>
          <p:cNvSpPr>
            <a:spLocks noGrp="1"/>
          </p:cNvSpPr>
          <p:nvPr>
            <p:ph type="body" sz="quarter" idx="15" hasCustomPrompt="1"/>
          </p:nvPr>
        </p:nvSpPr>
        <p:spPr bwMode="gray">
          <a:xfrm>
            <a:off x="3695700" y="5612482"/>
            <a:ext cx="4800600" cy="184666"/>
          </a:xfrm>
        </p:spPr>
        <p:txBody>
          <a:bodyPr wrap="square" anchor="t">
            <a:spAutoFit/>
          </a:bodyPr>
          <a:lstStyle>
            <a:lvl1pPr algn="ctr">
              <a:defRPr sz="1200" b="0">
                <a:solidFill>
                  <a:schemeClr val="tx1"/>
                </a:solidFill>
              </a:defRPr>
            </a:lvl1pPr>
            <a:lvl2pPr algn="ctr">
              <a:defRPr sz="1400" b="1">
                <a:solidFill>
                  <a:schemeClr val="accent5"/>
                </a:solidFill>
              </a:defRPr>
            </a:lvl2pPr>
            <a:lvl3pPr algn="ctr">
              <a:defRPr sz="1400" b="1">
                <a:solidFill>
                  <a:schemeClr val="accent5"/>
                </a:solidFill>
              </a:defRPr>
            </a:lvl3pPr>
            <a:lvl4pPr algn="ctr">
              <a:defRPr sz="1400" b="1">
                <a:solidFill>
                  <a:schemeClr val="accent5"/>
                </a:solidFill>
              </a:defRPr>
            </a:lvl4pPr>
            <a:lvl5pPr algn="ctr">
              <a:defRPr sz="1400" b="1">
                <a:solidFill>
                  <a:schemeClr val="accent5"/>
                </a:solidFill>
              </a:defRPr>
            </a:lvl5pPr>
          </a:lstStyle>
          <a:p>
            <a:pPr lvl="0"/>
            <a:r>
              <a:rPr lang="en-US"/>
              <a:t>Attribution title, Arial 12pt</a:t>
            </a:r>
          </a:p>
        </p:txBody>
      </p:sp>
      <p:pic>
        <p:nvPicPr>
          <p:cNvPr id="12" name="Quotemark">
            <a:extLst>
              <a:ext uri="{FF2B5EF4-FFF2-40B4-BE49-F238E27FC236}">
                <a16:creationId xmlns:a16="http://schemas.microsoft.com/office/drawing/2014/main" id="{47B4F648-210C-4071-94A2-A05559F7D888}"/>
              </a:ext>
              <a:ext uri="{C183D7F6-B498-43B3-948B-1728B52AA6E4}">
                <adec:decorative xmlns:adec="http://schemas.microsoft.com/office/drawing/2017/decorative" val="1"/>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bwMode="gray">
          <a:xfrm>
            <a:off x="5859458" y="705903"/>
            <a:ext cx="473085" cy="473085"/>
          </a:xfrm>
          <a:prstGeom prst="rect">
            <a:avLst/>
          </a:prstGeom>
        </p:spPr>
      </p:pic>
      <p:sp>
        <p:nvSpPr>
          <p:cNvPr id="13" name="Picture Placeholder 7">
            <a:extLst>
              <a:ext uri="{FF2B5EF4-FFF2-40B4-BE49-F238E27FC236}">
                <a16:creationId xmlns:a16="http://schemas.microsoft.com/office/drawing/2014/main" id="{D951BDD7-02E7-4695-9F59-170E730D05B2}"/>
              </a:ext>
            </a:extLst>
          </p:cNvPr>
          <p:cNvSpPr>
            <a:spLocks noGrp="1" noChangeAspect="1"/>
          </p:cNvSpPr>
          <p:nvPr>
            <p:ph type="pic" sz="quarter" idx="16" hasCustomPrompt="1"/>
          </p:nvPr>
        </p:nvSpPr>
        <p:spPr bwMode="gray">
          <a:xfrm>
            <a:off x="5570220" y="4103249"/>
            <a:ext cx="1051560" cy="1051560"/>
          </a:xfrm>
          <a:prstGeom prst="ellipse">
            <a:avLst/>
          </a:prstGeom>
        </p:spPr>
        <p:txBody>
          <a:bodyPr>
            <a:normAutofit/>
          </a:bodyPr>
          <a:lstStyle>
            <a:lvl1pPr algn="ctr">
              <a:spcBef>
                <a:spcPts val="0"/>
              </a:spcBef>
              <a:defRPr sz="800">
                <a:solidFill>
                  <a:schemeClr val="tx1"/>
                </a:solidFill>
              </a:defRPr>
            </a:lvl1pPr>
          </a:lstStyle>
          <a:p>
            <a:r>
              <a:rPr lang="en-US"/>
              <a:t>Insert attribution photo</a:t>
            </a:r>
          </a:p>
        </p:txBody>
      </p:sp>
    </p:spTree>
    <p:extLst>
      <p:ext uri="{BB962C8B-B14F-4D97-AF65-F5344CB8AC3E}">
        <p14:creationId xmlns:p14="http://schemas.microsoft.com/office/powerpoint/2010/main" val="3559655840"/>
      </p:ext>
    </p:extLst>
  </p:cSld>
  <p:clrMapOvr>
    <a:masterClrMapping/>
  </p:clrMapOvr>
  <p:extLst>
    <p:ext uri="{DCECCB84-F9BA-43D5-87BE-67443E8EF086}">
      <p15:sldGuideLst xmlns:p15="http://schemas.microsoft.com/office/powerpoint/2012/main">
        <p15:guide id="1" pos="1248">
          <p15:clr>
            <a:srgbClr val="FFC000"/>
          </p15:clr>
        </p15:guide>
        <p15:guide id="2" pos="6432">
          <p15:clr>
            <a:srgbClr val="FFC000"/>
          </p15:clr>
        </p15:guide>
        <p15:guide id="3" orient="horz" pos="904">
          <p15:clr>
            <a:srgbClr val="FFC000"/>
          </p15:clr>
        </p15:guide>
        <p15:guide id="4" orient="horz" pos="2448">
          <p15:clr>
            <a:srgbClr val="FFC00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ig Fact">
    <p:spTree>
      <p:nvGrpSpPr>
        <p:cNvPr id="1" name=""/>
        <p:cNvGrpSpPr/>
        <p:nvPr/>
      </p:nvGrpSpPr>
      <p:grpSpPr>
        <a:xfrm>
          <a:off x="0" y="0"/>
          <a:ext cx="0" cy="0"/>
          <a:chOff x="0" y="0"/>
          <a:chExt cx="0" cy="0"/>
        </a:xfrm>
      </p:grpSpPr>
      <p:sp>
        <p:nvSpPr>
          <p:cNvPr id="3" name="Date Placeholder 2" hidden="1">
            <a:extLst>
              <a:ext uri="{FF2B5EF4-FFF2-40B4-BE49-F238E27FC236}">
                <a16:creationId xmlns:a16="http://schemas.microsoft.com/office/drawing/2014/main" id="{A03ECA26-E932-4438-A611-CD2E9AA59D7D}"/>
              </a:ext>
            </a:extLst>
          </p:cNvPr>
          <p:cNvSpPr>
            <a:spLocks noGrp="1"/>
          </p:cNvSpPr>
          <p:nvPr>
            <p:ph type="dt" sz="half" idx="10"/>
          </p:nvPr>
        </p:nvSpPr>
        <p:spPr/>
        <p:txBody>
          <a:bodyPr/>
          <a:lstStyle/>
          <a:p>
            <a:fld id="{036ADD23-4A78-494A-B65C-40278CD67B03}" type="datetime1">
              <a:rPr lang="en-US" smtClean="0"/>
              <a:t>5/12/2026</a:t>
            </a:fld>
            <a:endParaRPr lang="en-US"/>
          </a:p>
        </p:txBody>
      </p:sp>
      <p:sp>
        <p:nvSpPr>
          <p:cNvPr id="5" name="Slide Number Placeholder 4" hidden="1">
            <a:extLst>
              <a:ext uri="{FF2B5EF4-FFF2-40B4-BE49-F238E27FC236}">
                <a16:creationId xmlns:a16="http://schemas.microsoft.com/office/drawing/2014/main" id="{3AF1A2B5-5197-4E57-9D4D-CCCEAD7BAFB2}"/>
              </a:ext>
            </a:extLst>
          </p:cNvPr>
          <p:cNvSpPr>
            <a:spLocks noGrp="1"/>
          </p:cNvSpPr>
          <p:nvPr>
            <p:ph type="sldNum" sz="quarter" idx="12"/>
          </p:nvPr>
        </p:nvSpPr>
        <p:spPr/>
        <p:txBody>
          <a:bodyPr/>
          <a:lstStyle/>
          <a:p>
            <a:fld id="{03805D93-7D4B-4CBC-BABC-3A8AC08CB7F4}" type="slidenum">
              <a:rPr lang="en-US" smtClean="0"/>
              <a:pPr/>
              <a:t>‹#›</a:t>
            </a:fld>
            <a:endParaRPr lang="en-US"/>
          </a:p>
        </p:txBody>
      </p:sp>
      <p:sp>
        <p:nvSpPr>
          <p:cNvPr id="4" name="Footer Placeholder 3" hidden="1">
            <a:extLst>
              <a:ext uri="{FF2B5EF4-FFF2-40B4-BE49-F238E27FC236}">
                <a16:creationId xmlns:a16="http://schemas.microsoft.com/office/drawing/2014/main" id="{F671BF93-B235-43C1-B6B1-F5BF550234D5}"/>
              </a:ext>
            </a:extLst>
          </p:cNvPr>
          <p:cNvSpPr>
            <a:spLocks noGrp="1"/>
          </p:cNvSpPr>
          <p:nvPr>
            <p:ph type="ftr" sz="quarter" idx="11"/>
          </p:nvPr>
        </p:nvSpPr>
        <p:spPr bwMode="gray"/>
        <p:txBody>
          <a:bodyPr/>
          <a:lstStyle/>
          <a:p>
            <a:r>
              <a:rPr lang="en-US"/>
              <a:t>Confidential property of Optum. Do not distribute or reproduce without express permission from Optum.</a:t>
            </a:r>
          </a:p>
        </p:txBody>
      </p:sp>
      <p:sp>
        <p:nvSpPr>
          <p:cNvPr id="6" name="Text Placeholder 5">
            <a:extLst>
              <a:ext uri="{FF2B5EF4-FFF2-40B4-BE49-F238E27FC236}">
                <a16:creationId xmlns:a16="http://schemas.microsoft.com/office/drawing/2014/main" id="{9660E6D3-AAAB-4BAD-BA41-1B807EC96B8A}"/>
              </a:ext>
            </a:extLst>
          </p:cNvPr>
          <p:cNvSpPr>
            <a:spLocks noGrp="1"/>
          </p:cNvSpPr>
          <p:nvPr>
            <p:ph type="body" sz="quarter" idx="13" hasCustomPrompt="1"/>
          </p:nvPr>
        </p:nvSpPr>
        <p:spPr bwMode="gray">
          <a:xfrm>
            <a:off x="3924300" y="2446003"/>
            <a:ext cx="4343400" cy="1231106"/>
          </a:xfrm>
        </p:spPr>
        <p:txBody>
          <a:bodyPr wrap="square" anchor="b">
            <a:spAutoFit/>
          </a:bodyPr>
          <a:lstStyle>
            <a:lvl1pPr algn="ctr">
              <a:spcBef>
                <a:spcPts val="0"/>
              </a:spcBef>
              <a:defRPr sz="8000" b="1">
                <a:solidFill>
                  <a:schemeClr val="accent6"/>
                </a:solidFill>
              </a:defRPr>
            </a:lvl1pPr>
          </a:lstStyle>
          <a:p>
            <a:pPr lvl="0"/>
            <a:r>
              <a:rPr lang="en-US"/>
              <a:t>###%</a:t>
            </a:r>
          </a:p>
        </p:txBody>
      </p:sp>
      <p:sp>
        <p:nvSpPr>
          <p:cNvPr id="9" name="Text Placeholder 8">
            <a:extLst>
              <a:ext uri="{FF2B5EF4-FFF2-40B4-BE49-F238E27FC236}">
                <a16:creationId xmlns:a16="http://schemas.microsoft.com/office/drawing/2014/main" id="{9268A523-92CF-4538-8D9C-5EBFB8A5B5C9}"/>
              </a:ext>
            </a:extLst>
          </p:cNvPr>
          <p:cNvSpPr>
            <a:spLocks noGrp="1"/>
          </p:cNvSpPr>
          <p:nvPr>
            <p:ph type="body" sz="quarter" idx="14" hasCustomPrompt="1"/>
          </p:nvPr>
        </p:nvSpPr>
        <p:spPr bwMode="gray">
          <a:xfrm>
            <a:off x="3924300" y="3708424"/>
            <a:ext cx="4343400" cy="230832"/>
          </a:xfrm>
        </p:spPr>
        <p:txBody>
          <a:bodyPr>
            <a:spAutoFit/>
          </a:bodyPr>
          <a:lstStyle>
            <a:lvl1pPr algn="ctr">
              <a:defRPr sz="1500"/>
            </a:lvl1pPr>
          </a:lstStyle>
          <a:p>
            <a:pPr lvl="0"/>
            <a:r>
              <a:rPr lang="en-US"/>
              <a:t>Context about fact</a:t>
            </a:r>
          </a:p>
        </p:txBody>
      </p:sp>
    </p:spTree>
    <p:extLst>
      <p:ext uri="{BB962C8B-B14F-4D97-AF65-F5344CB8AC3E}">
        <p14:creationId xmlns:p14="http://schemas.microsoft.com/office/powerpoint/2010/main" val="4494798"/>
      </p:ext>
    </p:extLst>
  </p:cSld>
  <p:clrMapOvr>
    <a:masterClrMapping/>
  </p:clrMapOvr>
  <p:extLst>
    <p:ext uri="{DCECCB84-F9BA-43D5-87BE-67443E8EF086}">
      <p15:sldGuideLst xmlns:p15="http://schemas.microsoft.com/office/powerpoint/2012/main">
        <p15:guide id="1" orient="horz" pos="3776">
          <p15:clr>
            <a:srgbClr val="FBAE40"/>
          </p15:clr>
        </p15:guide>
        <p15:guide id="2" orient="horz" pos="344">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Big Fact 02">
    <p:spTree>
      <p:nvGrpSpPr>
        <p:cNvPr id="1" name=""/>
        <p:cNvGrpSpPr/>
        <p:nvPr/>
      </p:nvGrpSpPr>
      <p:grpSpPr>
        <a:xfrm>
          <a:off x="0" y="0"/>
          <a:ext cx="0" cy="0"/>
          <a:chOff x="0" y="0"/>
          <a:chExt cx="0" cy="0"/>
        </a:xfrm>
      </p:grpSpPr>
      <p:sp>
        <p:nvSpPr>
          <p:cNvPr id="3" name="Date Placeholder 2" hidden="1">
            <a:extLst>
              <a:ext uri="{FF2B5EF4-FFF2-40B4-BE49-F238E27FC236}">
                <a16:creationId xmlns:a16="http://schemas.microsoft.com/office/drawing/2014/main" id="{A03ECA26-E932-4438-A611-CD2E9AA59D7D}"/>
              </a:ext>
            </a:extLst>
          </p:cNvPr>
          <p:cNvSpPr>
            <a:spLocks noGrp="1"/>
          </p:cNvSpPr>
          <p:nvPr>
            <p:ph type="dt" sz="half" idx="10"/>
          </p:nvPr>
        </p:nvSpPr>
        <p:spPr/>
        <p:txBody>
          <a:bodyPr/>
          <a:lstStyle/>
          <a:p>
            <a:fld id="{036ADD23-4A78-494A-B65C-40278CD67B03}" type="datetime1">
              <a:rPr lang="en-US" smtClean="0"/>
              <a:t>5/12/2026</a:t>
            </a:fld>
            <a:endParaRPr lang="en-US"/>
          </a:p>
        </p:txBody>
      </p:sp>
      <p:sp>
        <p:nvSpPr>
          <p:cNvPr id="5" name="Slide Number Placeholder 4" hidden="1">
            <a:extLst>
              <a:ext uri="{FF2B5EF4-FFF2-40B4-BE49-F238E27FC236}">
                <a16:creationId xmlns:a16="http://schemas.microsoft.com/office/drawing/2014/main" id="{3AF1A2B5-5197-4E57-9D4D-CCCEAD7BAFB2}"/>
              </a:ext>
            </a:extLst>
          </p:cNvPr>
          <p:cNvSpPr>
            <a:spLocks noGrp="1"/>
          </p:cNvSpPr>
          <p:nvPr>
            <p:ph type="sldNum" sz="quarter" idx="12"/>
          </p:nvPr>
        </p:nvSpPr>
        <p:spPr/>
        <p:txBody>
          <a:bodyPr/>
          <a:lstStyle/>
          <a:p>
            <a:fld id="{03805D93-7D4B-4CBC-BABC-3A8AC08CB7F4}" type="slidenum">
              <a:rPr lang="en-US" smtClean="0"/>
              <a:pPr/>
              <a:t>‹#›</a:t>
            </a:fld>
            <a:endParaRPr lang="en-US"/>
          </a:p>
        </p:txBody>
      </p:sp>
      <p:sp>
        <p:nvSpPr>
          <p:cNvPr id="4" name="Footer Placeholder 3" hidden="1">
            <a:extLst>
              <a:ext uri="{FF2B5EF4-FFF2-40B4-BE49-F238E27FC236}">
                <a16:creationId xmlns:a16="http://schemas.microsoft.com/office/drawing/2014/main" id="{F671BF93-B235-43C1-B6B1-F5BF550234D5}"/>
              </a:ext>
            </a:extLst>
          </p:cNvPr>
          <p:cNvSpPr>
            <a:spLocks noGrp="1"/>
          </p:cNvSpPr>
          <p:nvPr>
            <p:ph type="ftr" sz="quarter" idx="11"/>
          </p:nvPr>
        </p:nvSpPr>
        <p:spPr bwMode="gray"/>
        <p:txBody>
          <a:bodyPr/>
          <a:lstStyle/>
          <a:p>
            <a:r>
              <a:rPr lang="en-US"/>
              <a:t>Confidential property of Optum. Do not distribute or reproduce without express permission from Optum.</a:t>
            </a:r>
          </a:p>
        </p:txBody>
      </p:sp>
      <p:sp>
        <p:nvSpPr>
          <p:cNvPr id="6" name="Text Placeholder 5">
            <a:extLst>
              <a:ext uri="{FF2B5EF4-FFF2-40B4-BE49-F238E27FC236}">
                <a16:creationId xmlns:a16="http://schemas.microsoft.com/office/drawing/2014/main" id="{9660E6D3-AAAB-4BAD-BA41-1B807EC96B8A}"/>
              </a:ext>
            </a:extLst>
          </p:cNvPr>
          <p:cNvSpPr>
            <a:spLocks noGrp="1"/>
          </p:cNvSpPr>
          <p:nvPr>
            <p:ph type="body" sz="quarter" idx="13" hasCustomPrompt="1"/>
          </p:nvPr>
        </p:nvSpPr>
        <p:spPr bwMode="gray">
          <a:xfrm>
            <a:off x="1521502" y="2446003"/>
            <a:ext cx="4343400" cy="1231106"/>
          </a:xfrm>
        </p:spPr>
        <p:txBody>
          <a:bodyPr wrap="square" anchor="b">
            <a:spAutoFit/>
          </a:bodyPr>
          <a:lstStyle>
            <a:lvl1pPr algn="ctr">
              <a:spcBef>
                <a:spcPts val="0"/>
              </a:spcBef>
              <a:defRPr sz="8000" b="1">
                <a:solidFill>
                  <a:schemeClr val="accent6"/>
                </a:solidFill>
              </a:defRPr>
            </a:lvl1pPr>
          </a:lstStyle>
          <a:p>
            <a:pPr lvl="0"/>
            <a:r>
              <a:rPr lang="en-US"/>
              <a:t>###%</a:t>
            </a:r>
          </a:p>
        </p:txBody>
      </p:sp>
      <p:sp>
        <p:nvSpPr>
          <p:cNvPr id="9" name="Text Placeholder 8">
            <a:extLst>
              <a:ext uri="{FF2B5EF4-FFF2-40B4-BE49-F238E27FC236}">
                <a16:creationId xmlns:a16="http://schemas.microsoft.com/office/drawing/2014/main" id="{9268A523-92CF-4538-8D9C-5EBFB8A5B5C9}"/>
              </a:ext>
            </a:extLst>
          </p:cNvPr>
          <p:cNvSpPr>
            <a:spLocks noGrp="1"/>
          </p:cNvSpPr>
          <p:nvPr>
            <p:ph type="body" sz="quarter" idx="14" hasCustomPrompt="1"/>
          </p:nvPr>
        </p:nvSpPr>
        <p:spPr bwMode="gray">
          <a:xfrm>
            <a:off x="1521502" y="3708424"/>
            <a:ext cx="4343400" cy="230832"/>
          </a:xfrm>
        </p:spPr>
        <p:txBody>
          <a:bodyPr>
            <a:spAutoFit/>
          </a:bodyPr>
          <a:lstStyle>
            <a:lvl1pPr algn="ctr">
              <a:defRPr sz="1500"/>
            </a:lvl1pPr>
          </a:lstStyle>
          <a:p>
            <a:pPr lvl="0"/>
            <a:r>
              <a:rPr lang="en-US"/>
              <a:t>Context about fact</a:t>
            </a:r>
          </a:p>
        </p:txBody>
      </p:sp>
      <p:sp>
        <p:nvSpPr>
          <p:cNvPr id="7" name="Text Placeholder 5">
            <a:extLst>
              <a:ext uri="{FF2B5EF4-FFF2-40B4-BE49-F238E27FC236}">
                <a16:creationId xmlns:a16="http://schemas.microsoft.com/office/drawing/2014/main" id="{9AC900CD-4561-4E07-9B13-BD98740C35AB}"/>
              </a:ext>
            </a:extLst>
          </p:cNvPr>
          <p:cNvSpPr>
            <a:spLocks noGrp="1"/>
          </p:cNvSpPr>
          <p:nvPr>
            <p:ph type="body" sz="quarter" idx="15" hasCustomPrompt="1"/>
          </p:nvPr>
        </p:nvSpPr>
        <p:spPr bwMode="gray">
          <a:xfrm>
            <a:off x="6330863" y="2446003"/>
            <a:ext cx="4343400" cy="1231106"/>
          </a:xfrm>
        </p:spPr>
        <p:txBody>
          <a:bodyPr wrap="square" anchor="b">
            <a:spAutoFit/>
          </a:bodyPr>
          <a:lstStyle>
            <a:lvl1pPr algn="ctr">
              <a:spcBef>
                <a:spcPts val="0"/>
              </a:spcBef>
              <a:defRPr sz="8000" b="1">
                <a:solidFill>
                  <a:schemeClr val="accent6"/>
                </a:solidFill>
              </a:defRPr>
            </a:lvl1pPr>
          </a:lstStyle>
          <a:p>
            <a:pPr lvl="0"/>
            <a:r>
              <a:rPr lang="en-US"/>
              <a:t>###%</a:t>
            </a:r>
          </a:p>
        </p:txBody>
      </p:sp>
      <p:sp>
        <p:nvSpPr>
          <p:cNvPr id="8" name="Text Placeholder 8">
            <a:extLst>
              <a:ext uri="{FF2B5EF4-FFF2-40B4-BE49-F238E27FC236}">
                <a16:creationId xmlns:a16="http://schemas.microsoft.com/office/drawing/2014/main" id="{8AD4B4AB-AD99-4AC4-B37B-D2B3938FC3A2}"/>
              </a:ext>
            </a:extLst>
          </p:cNvPr>
          <p:cNvSpPr>
            <a:spLocks noGrp="1"/>
          </p:cNvSpPr>
          <p:nvPr>
            <p:ph type="body" sz="quarter" idx="16" hasCustomPrompt="1"/>
          </p:nvPr>
        </p:nvSpPr>
        <p:spPr bwMode="gray">
          <a:xfrm>
            <a:off x="6330863" y="3708424"/>
            <a:ext cx="4343400" cy="230832"/>
          </a:xfrm>
        </p:spPr>
        <p:txBody>
          <a:bodyPr>
            <a:spAutoFit/>
          </a:bodyPr>
          <a:lstStyle>
            <a:lvl1pPr algn="ctr">
              <a:defRPr sz="1500"/>
            </a:lvl1pPr>
          </a:lstStyle>
          <a:p>
            <a:pPr lvl="0"/>
            <a:r>
              <a:rPr lang="en-US"/>
              <a:t>Context about fact</a:t>
            </a:r>
          </a:p>
        </p:txBody>
      </p:sp>
    </p:spTree>
    <p:extLst>
      <p:ext uri="{BB962C8B-B14F-4D97-AF65-F5344CB8AC3E}">
        <p14:creationId xmlns:p14="http://schemas.microsoft.com/office/powerpoint/2010/main" val="2758304148"/>
      </p:ext>
    </p:extLst>
  </p:cSld>
  <p:clrMapOvr>
    <a:masterClrMapping/>
  </p:clrMapOvr>
  <p:extLst>
    <p:ext uri="{DCECCB84-F9BA-43D5-87BE-67443E8EF086}">
      <p15:sldGuideLst xmlns:p15="http://schemas.microsoft.com/office/powerpoint/2012/main">
        <p15:guide id="1" orient="horz" pos="3776">
          <p15:clr>
            <a:srgbClr val="FBAE40"/>
          </p15:clr>
        </p15:guide>
        <p15:guide id="2" orient="horz" pos="34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00373-D207-9E4F-FCFA-E983EE0AC65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8093D82-9B1E-0AB9-D2EE-9AD56E7894A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A15EC1-3DB6-4595-BAB9-B88F2F94D6CC}"/>
              </a:ext>
            </a:extLst>
          </p:cNvPr>
          <p:cNvSpPr>
            <a:spLocks noGrp="1"/>
          </p:cNvSpPr>
          <p:nvPr>
            <p:ph type="dt" sz="half" idx="10"/>
          </p:nvPr>
        </p:nvSpPr>
        <p:spPr/>
        <p:txBody>
          <a:bodyPr/>
          <a:lstStyle/>
          <a:p>
            <a:fld id="{6B91BDCC-EA19-4EAE-86C3-F532B4850D73}" type="datetimeFigureOut">
              <a:rPr lang="en-US" smtClean="0"/>
              <a:t>5/12/2026</a:t>
            </a:fld>
            <a:endParaRPr lang="en-US"/>
          </a:p>
        </p:txBody>
      </p:sp>
      <p:sp>
        <p:nvSpPr>
          <p:cNvPr id="5" name="Footer Placeholder 4">
            <a:extLst>
              <a:ext uri="{FF2B5EF4-FFF2-40B4-BE49-F238E27FC236}">
                <a16:creationId xmlns:a16="http://schemas.microsoft.com/office/drawing/2014/main" id="{3990105F-673C-46C0-9D17-064986245D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83964F-00C0-9561-036D-9DDA893FBB1C}"/>
              </a:ext>
            </a:extLst>
          </p:cNvPr>
          <p:cNvSpPr>
            <a:spLocks noGrp="1"/>
          </p:cNvSpPr>
          <p:nvPr>
            <p:ph type="sldNum" sz="quarter" idx="12"/>
          </p:nvPr>
        </p:nvSpPr>
        <p:spPr/>
        <p:txBody>
          <a:bodyPr/>
          <a:lstStyle/>
          <a:p>
            <a:fld id="{C899C487-A450-4E72-96E0-BDAE0EEB38C3}" type="slidenum">
              <a:rPr lang="en-US" smtClean="0"/>
              <a:t>‹#›</a:t>
            </a:fld>
            <a:endParaRPr lang="en-US"/>
          </a:p>
        </p:txBody>
      </p:sp>
    </p:spTree>
    <p:extLst>
      <p:ext uri="{BB962C8B-B14F-4D97-AF65-F5344CB8AC3E}">
        <p14:creationId xmlns:p14="http://schemas.microsoft.com/office/powerpoint/2010/main" val="106697137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      ___      ">
    <p:bg bwMode="gray">
      <p:bgPr>
        <a:solidFill>
          <a:srgbClr val="7030A0"/>
        </a:solidFill>
        <a:effectLst/>
      </p:bgPr>
    </p:bg>
    <p:spTree>
      <p:nvGrpSpPr>
        <p:cNvPr id="1" name=""/>
        <p:cNvGrpSpPr/>
        <p:nvPr/>
      </p:nvGrpSpPr>
      <p:grpSpPr>
        <a:xfrm>
          <a:off x="0" y="0"/>
          <a:ext cx="0" cy="0"/>
          <a:chOff x="0" y="0"/>
          <a:chExt cx="0" cy="0"/>
        </a:xfrm>
      </p:grpSpPr>
      <p:sp>
        <p:nvSpPr>
          <p:cNvPr id="12" name="TextBox 1">
            <a:extLst>
              <a:ext uri="{FF2B5EF4-FFF2-40B4-BE49-F238E27FC236}">
                <a16:creationId xmlns:a16="http://schemas.microsoft.com/office/drawing/2014/main" id="{63F147AB-BC07-4B04-AF4C-C611763A1EAE}"/>
              </a:ext>
            </a:extLst>
          </p:cNvPr>
          <p:cNvSpPr txBox="1"/>
          <p:nvPr userDrawn="1"/>
        </p:nvSpPr>
        <p:spPr bwMode="gray">
          <a:xfrm>
            <a:off x="742998" y="2390254"/>
            <a:ext cx="9891327" cy="2077492"/>
          </a:xfrm>
          <a:prstGeom prst="rect">
            <a:avLst/>
          </a:prstGeom>
          <a:noFill/>
        </p:spPr>
        <p:txBody>
          <a:bodyPr wrap="square" lIns="0" tIns="0" rIns="0" bIns="0" rtlCol="0">
            <a:spAutoFit/>
          </a:bodyPr>
          <a:lstStyle/>
          <a:p>
            <a:pPr>
              <a:lnSpc>
                <a:spcPct val="90000"/>
              </a:lnSpc>
              <a:spcBef>
                <a:spcPts val="0"/>
              </a:spcBef>
            </a:pPr>
            <a:r>
              <a:rPr lang="en-US" sz="15000" b="1">
                <a:solidFill>
                  <a:schemeClr val="bg1"/>
                </a:solidFill>
              </a:rPr>
              <a:t>Closing</a:t>
            </a:r>
          </a:p>
        </p:txBody>
      </p:sp>
      <p:cxnSp>
        <p:nvCxnSpPr>
          <p:cNvPr id="4" name="Orange arrow">
            <a:extLst>
              <a:ext uri="{FF2B5EF4-FFF2-40B4-BE49-F238E27FC236}">
                <a16:creationId xmlns:a16="http://schemas.microsoft.com/office/drawing/2014/main" id="{C96135BB-E1DE-4F71-B831-68F8DC213F8C}"/>
              </a:ext>
              <a:ext uri="{C183D7F6-B498-43B3-948B-1728B52AA6E4}">
                <adec:decorative xmlns:adec="http://schemas.microsoft.com/office/drawing/2017/decorative" val="1"/>
              </a:ext>
            </a:extLst>
          </p:cNvPr>
          <p:cNvCxnSpPr>
            <a:cxnSpLocks/>
          </p:cNvCxnSpPr>
          <p:nvPr userDrawn="1"/>
        </p:nvCxnSpPr>
        <p:spPr bwMode="gray">
          <a:xfrm>
            <a:off x="9497148" y="3429000"/>
            <a:ext cx="1951854" cy="0"/>
          </a:xfrm>
          <a:prstGeom prst="line">
            <a:avLst/>
          </a:prstGeom>
          <a:ln w="317500" cap="rnd">
            <a:solidFill>
              <a:schemeClr val="bg1"/>
            </a:solidFill>
            <a:round/>
            <a:tailEnd type="arrow" w="lg"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190218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Closing Slide">
    <p:spTree>
      <p:nvGrpSpPr>
        <p:cNvPr id="1" name=""/>
        <p:cNvGrpSpPr/>
        <p:nvPr/>
      </p:nvGrpSpPr>
      <p:grpSpPr>
        <a:xfrm>
          <a:off x="0" y="0"/>
          <a:ext cx="0" cy="0"/>
          <a:chOff x="0" y="0"/>
          <a:chExt cx="0" cy="0"/>
        </a:xfrm>
      </p:grpSpPr>
      <p:sp>
        <p:nvSpPr>
          <p:cNvPr id="13" name="Warm white background">
            <a:extLst>
              <a:ext uri="{FF2B5EF4-FFF2-40B4-BE49-F238E27FC236}">
                <a16:creationId xmlns:a16="http://schemas.microsoft.com/office/drawing/2014/main" id="{7C3A9A97-61E4-4883-B3FD-88A5E8E0FF70}"/>
              </a:ext>
              <a:ext uri="{C183D7F6-B498-43B3-948B-1728B52AA6E4}">
                <adec:decorative xmlns:adec="http://schemas.microsoft.com/office/drawing/2017/decorative" val="1"/>
              </a:ext>
            </a:extLst>
          </p:cNvPr>
          <p:cNvSpPr/>
          <p:nvPr userDrawn="1"/>
        </p:nvSpPr>
        <p:spPr bwMode="gray">
          <a:xfrm>
            <a:off x="184404" y="182880"/>
            <a:ext cx="11823192" cy="6492240"/>
          </a:xfrm>
          <a:prstGeom prst="roundRect">
            <a:avLst>
              <a:gd name="adj" fmla="val 1011"/>
            </a:avLst>
          </a:prstGeom>
          <a:solidFill>
            <a:srgbClr val="FBF9F4"/>
          </a:solidFill>
          <a:ln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eaLnBrk="1" fontAlgn="auto" hangingPunct="1">
              <a:lnSpc>
                <a:spcPct val="100000"/>
              </a:lnSpc>
              <a:spcBef>
                <a:spcPts val="0"/>
              </a:spcBef>
              <a:spcAft>
                <a:spcPts val="0"/>
              </a:spcAft>
            </a:pPr>
            <a:endParaRPr lang="en-US" sz="1400" b="0" i="0" u="none" baseline="0">
              <a:solidFill>
                <a:srgbClr val="FFFFFF"/>
              </a:solidFill>
            </a:endParaRPr>
          </a:p>
        </p:txBody>
      </p:sp>
      <p:sp>
        <p:nvSpPr>
          <p:cNvPr id="14" name="Boilerplate">
            <a:extLst>
              <a:ext uri="{FF2B5EF4-FFF2-40B4-BE49-F238E27FC236}">
                <a16:creationId xmlns:a16="http://schemas.microsoft.com/office/drawing/2014/main" id="{9EB9C69C-A308-416E-9EF4-CDCBABF60D86}"/>
              </a:ext>
            </a:extLst>
          </p:cNvPr>
          <p:cNvSpPr txBox="1"/>
          <p:nvPr userDrawn="1"/>
        </p:nvSpPr>
        <p:spPr bwMode="gray">
          <a:xfrm>
            <a:off x="3818873" y="5837129"/>
            <a:ext cx="4554255" cy="507831"/>
          </a:xfrm>
          <a:prstGeom prst="rect">
            <a:avLst/>
          </a:prstGeom>
          <a:noFill/>
        </p:spPr>
        <p:txBody>
          <a:bodyPr vert="horz" wrap="square" lIns="0" tIns="0" rIns="0" bIns="0" rtlCol="0">
            <a:spAutoFit/>
          </a:bodyPr>
          <a:lstStyle/>
          <a:p>
            <a:pPr algn="ctr">
              <a:spcBef>
                <a:spcPts val="600"/>
              </a:spcBef>
            </a:pPr>
            <a:r>
              <a:rPr lang="en-US" sz="700" b="0" i="0" u="none" baseline="0">
                <a:solidFill>
                  <a:schemeClr val="tx1"/>
                </a:solidFill>
                <a:latin typeface="+mn-lt"/>
              </a:rPr>
              <a:t>Optum is a registered trademark of Optum, Inc. in the U.S. and other jurisdictions. All other brand or product names are the property of their respective owners. Because we are continuously improving our products and services, Optum reserves the right to change specifications without prior notice. Optum is an equal opportunity employer.</a:t>
            </a:r>
          </a:p>
          <a:p>
            <a:pPr algn="ctr">
              <a:spcBef>
                <a:spcPts val="600"/>
              </a:spcBef>
            </a:pPr>
            <a:r>
              <a:rPr lang="en-US" sz="700" b="0" i="0" u="none" baseline="0">
                <a:solidFill>
                  <a:schemeClr val="tx1"/>
                </a:solidFill>
                <a:latin typeface="+mn-lt"/>
              </a:rPr>
              <a:t>© 2022 Optum, Inc. All rights reserved. </a:t>
            </a:r>
          </a:p>
        </p:txBody>
      </p:sp>
      <p:pic>
        <p:nvPicPr>
          <p:cNvPr id="6" name="Optum logo" descr="Optum logo">
            <a:extLst>
              <a:ext uri="{FF2B5EF4-FFF2-40B4-BE49-F238E27FC236}">
                <a16:creationId xmlns:a16="http://schemas.microsoft.com/office/drawing/2014/main" id="{89BF741E-7372-4DA5-9FBB-22AB498402A5}"/>
              </a:ext>
              <a:ext uri="{C183D7F6-B498-43B3-948B-1728B52AA6E4}">
                <adec:decorative xmlns:adec="http://schemas.microsoft.com/office/drawing/2017/decorative" val="0"/>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bwMode="gray">
          <a:xfrm>
            <a:off x="4051941" y="2837147"/>
            <a:ext cx="4088119" cy="1183707"/>
          </a:xfrm>
          <a:prstGeom prst="rect">
            <a:avLst/>
          </a:prstGeom>
        </p:spPr>
      </p:pic>
    </p:spTree>
    <p:extLst>
      <p:ext uri="{BB962C8B-B14F-4D97-AF65-F5344CB8AC3E}">
        <p14:creationId xmlns:p14="http://schemas.microsoft.com/office/powerpoint/2010/main" val="117201116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_3 Row Objectives">
    <p:spTree>
      <p:nvGrpSpPr>
        <p:cNvPr id="1" name=""/>
        <p:cNvGrpSpPr/>
        <p:nvPr/>
      </p:nvGrpSpPr>
      <p:grpSpPr>
        <a:xfrm>
          <a:off x="0" y="0"/>
          <a:ext cx="0" cy="0"/>
          <a:chOff x="0" y="0"/>
          <a:chExt cx="0" cy="0"/>
        </a:xfrm>
      </p:grpSpPr>
      <p:sp>
        <p:nvSpPr>
          <p:cNvPr id="9" name="Text 1"/>
          <p:cNvSpPr>
            <a:spLocks noGrp="1"/>
          </p:cNvSpPr>
          <p:nvPr>
            <p:ph type="body" sz="quarter" idx="18" hasCustomPrompt="1"/>
          </p:nvPr>
        </p:nvSpPr>
        <p:spPr bwMode="gray">
          <a:xfrm>
            <a:off x="495299" y="1862137"/>
            <a:ext cx="7132320" cy="1280160"/>
          </a:xfrm>
          <a:solidFill>
            <a:schemeClr val="accent6"/>
          </a:solidFill>
        </p:spPr>
        <p:txBody>
          <a:bodyPr lIns="137160" tIns="91440" rIns="137160" bIns="91440"/>
          <a:lstStyle>
            <a:lvl1pPr>
              <a:lnSpc>
                <a:spcPct val="90000"/>
              </a:lnSpc>
              <a:spcBef>
                <a:spcPts val="600"/>
              </a:spcBef>
              <a:spcAft>
                <a:spcPts val="0"/>
              </a:spcAft>
              <a:defRPr sz="1600">
                <a:solidFill>
                  <a:schemeClr val="tx1"/>
                </a:solidFill>
              </a:defRPr>
            </a:lvl1pPr>
            <a:lvl2pPr marL="169863" indent="-169863">
              <a:lnSpc>
                <a:spcPct val="90000"/>
              </a:lnSpc>
              <a:spcBef>
                <a:spcPts val="600"/>
              </a:spcBef>
              <a:spcAft>
                <a:spcPts val="0"/>
              </a:spcAft>
              <a:defRPr sz="1400">
                <a:solidFill>
                  <a:schemeClr val="tx1"/>
                </a:solidFill>
              </a:defRPr>
            </a:lvl2pPr>
          </a:lstStyle>
          <a:p>
            <a:pPr lvl="0"/>
            <a:r>
              <a:rPr lang="en-US"/>
              <a:t>Level 1 text is 16pt Arial, hit return, then tab to get to level 2 — 14pt</a:t>
            </a:r>
          </a:p>
          <a:p>
            <a:pPr lvl="1"/>
            <a:r>
              <a:rPr lang="en-US"/>
              <a:t>Second level</a:t>
            </a:r>
          </a:p>
        </p:txBody>
      </p:sp>
      <p:sp>
        <p:nvSpPr>
          <p:cNvPr id="25" name="Text 2"/>
          <p:cNvSpPr>
            <a:spLocks noGrp="1"/>
          </p:cNvSpPr>
          <p:nvPr>
            <p:ph type="body" sz="quarter" idx="19" hasCustomPrompt="1"/>
          </p:nvPr>
        </p:nvSpPr>
        <p:spPr bwMode="gray">
          <a:xfrm>
            <a:off x="495299" y="3302317"/>
            <a:ext cx="7132320" cy="1280160"/>
          </a:xfrm>
          <a:solidFill>
            <a:schemeClr val="accent6"/>
          </a:solidFill>
        </p:spPr>
        <p:txBody>
          <a:bodyPr lIns="137160" tIns="91440" rIns="137160" bIns="91440"/>
          <a:lstStyle>
            <a:lvl1pPr>
              <a:lnSpc>
                <a:spcPct val="90000"/>
              </a:lnSpc>
              <a:spcBef>
                <a:spcPts val="600"/>
              </a:spcBef>
              <a:spcAft>
                <a:spcPts val="0"/>
              </a:spcAft>
              <a:defRPr sz="1600">
                <a:solidFill>
                  <a:schemeClr val="tx1"/>
                </a:solidFill>
              </a:defRPr>
            </a:lvl1pPr>
            <a:lvl2pPr marL="169863" indent="-169863">
              <a:lnSpc>
                <a:spcPct val="90000"/>
              </a:lnSpc>
              <a:spcBef>
                <a:spcPts val="600"/>
              </a:spcBef>
              <a:spcAft>
                <a:spcPts val="0"/>
              </a:spcAft>
              <a:defRPr sz="1400">
                <a:solidFill>
                  <a:schemeClr val="tx1"/>
                </a:solidFill>
              </a:defRPr>
            </a:lvl2pPr>
          </a:lstStyle>
          <a:p>
            <a:pPr lvl="0"/>
            <a:r>
              <a:rPr lang="en-US"/>
              <a:t>Level 1 text is 16pt Arial, hit return, then tab to get to level 2 — 14pt</a:t>
            </a:r>
          </a:p>
          <a:p>
            <a:pPr lvl="1"/>
            <a:r>
              <a:rPr lang="en-US"/>
              <a:t>Second level</a:t>
            </a:r>
          </a:p>
        </p:txBody>
      </p:sp>
      <p:sp>
        <p:nvSpPr>
          <p:cNvPr id="26" name="Text 3"/>
          <p:cNvSpPr>
            <a:spLocks noGrp="1"/>
          </p:cNvSpPr>
          <p:nvPr>
            <p:ph type="body" sz="quarter" idx="20" hasCustomPrompt="1"/>
          </p:nvPr>
        </p:nvSpPr>
        <p:spPr bwMode="gray">
          <a:xfrm>
            <a:off x="495299" y="4742497"/>
            <a:ext cx="7132320" cy="1280160"/>
          </a:xfrm>
          <a:solidFill>
            <a:schemeClr val="accent6"/>
          </a:solidFill>
        </p:spPr>
        <p:txBody>
          <a:bodyPr lIns="137160" tIns="91440" rIns="137160" bIns="91440"/>
          <a:lstStyle>
            <a:lvl1pPr>
              <a:lnSpc>
                <a:spcPct val="90000"/>
              </a:lnSpc>
              <a:spcBef>
                <a:spcPts val="600"/>
              </a:spcBef>
              <a:spcAft>
                <a:spcPts val="0"/>
              </a:spcAft>
              <a:defRPr sz="1600">
                <a:solidFill>
                  <a:schemeClr val="tx1"/>
                </a:solidFill>
              </a:defRPr>
            </a:lvl1pPr>
            <a:lvl2pPr marL="169863" indent="-169863">
              <a:lnSpc>
                <a:spcPct val="90000"/>
              </a:lnSpc>
              <a:spcBef>
                <a:spcPts val="600"/>
              </a:spcBef>
              <a:spcAft>
                <a:spcPts val="0"/>
              </a:spcAft>
              <a:defRPr sz="1400">
                <a:solidFill>
                  <a:schemeClr val="tx1"/>
                </a:solidFill>
              </a:defRPr>
            </a:lvl2pPr>
          </a:lstStyle>
          <a:p>
            <a:pPr lvl="0"/>
            <a:r>
              <a:rPr lang="en-US"/>
              <a:t>Level 1 text is 16pt Arial, hit return, then tab to get to level 2 — 14pt</a:t>
            </a:r>
          </a:p>
          <a:p>
            <a:pPr lvl="1"/>
            <a:r>
              <a:rPr lang="en-US"/>
              <a:t>Second level</a:t>
            </a:r>
          </a:p>
        </p:txBody>
      </p:sp>
      <p:sp>
        <p:nvSpPr>
          <p:cNvPr id="2" name="Title"/>
          <p:cNvSpPr>
            <a:spLocks noGrp="1"/>
          </p:cNvSpPr>
          <p:nvPr>
            <p:ph type="title" hasCustomPrompt="1"/>
          </p:nvPr>
        </p:nvSpPr>
        <p:spPr bwMode="gray"/>
        <p:txBody>
          <a:bodyPr/>
          <a:lstStyle>
            <a:lvl1pPr>
              <a:defRPr/>
            </a:lvl1pPr>
          </a:lstStyle>
          <a:p>
            <a:r>
              <a:rPr lang="en-US"/>
              <a:t>Objectives</a:t>
            </a:r>
          </a:p>
        </p:txBody>
      </p:sp>
      <p:sp>
        <p:nvSpPr>
          <p:cNvPr id="12" name="Rectangle 11" hidden="1"/>
          <p:cNvSpPr/>
          <p:nvPr userDrawn="1">
            <p:custDataLst>
              <p:tags r:id="rId2"/>
            </p:custDataLst>
          </p:nvPr>
        </p:nvSpPr>
        <p:spPr>
          <a:xfrm>
            <a:off x="457200" y="1143000"/>
            <a:ext cx="11353800" cy="48499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err="1">
              <a:latin typeface="Arial" panose="020B0604020202020204" pitchFamily="34" charset="0"/>
            </a:endParaRPr>
          </a:p>
        </p:txBody>
      </p:sp>
      <p:sp>
        <p:nvSpPr>
          <p:cNvPr id="13" name="Rectangle 12" hidden="1"/>
          <p:cNvSpPr/>
          <p:nvPr userDrawn="1">
            <p:custDataLst>
              <p:tags r:id="rId3"/>
            </p:custDataLst>
          </p:nvPr>
        </p:nvSpPr>
        <p:spPr>
          <a:xfrm>
            <a:off x="304800" y="6084051"/>
            <a:ext cx="2214664" cy="61787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err="1">
              <a:latin typeface="Arial" panose="020B0604020202020204" pitchFamily="34" charset="0"/>
            </a:endParaRPr>
          </a:p>
        </p:txBody>
      </p:sp>
      <p:sp>
        <p:nvSpPr>
          <p:cNvPr id="14" name="Rectangle 13" hidden="1"/>
          <p:cNvSpPr/>
          <p:nvPr userDrawn="1">
            <p:custDataLst>
              <p:tags r:id="rId4"/>
            </p:custDataLst>
          </p:nvPr>
        </p:nvSpPr>
        <p:spPr>
          <a:xfrm>
            <a:off x="0" y="0"/>
            <a:ext cx="12191999" cy="41801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err="1">
              <a:latin typeface="Arial" panose="020B0604020202020204" pitchFamily="34" charset="0"/>
            </a:endParaRPr>
          </a:p>
        </p:txBody>
      </p:sp>
      <p:sp>
        <p:nvSpPr>
          <p:cNvPr id="15" name="Rectangle 14" hidden="1"/>
          <p:cNvSpPr/>
          <p:nvPr userDrawn="1">
            <p:custDataLst>
              <p:tags r:id="rId5"/>
            </p:custDataLst>
          </p:nvPr>
        </p:nvSpPr>
        <p:spPr>
          <a:xfrm>
            <a:off x="5229225" y="6392987"/>
            <a:ext cx="6648450" cy="51073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err="1">
              <a:latin typeface="Arial" panose="020B0604020202020204" pitchFamily="34" charset="0"/>
            </a:endParaRPr>
          </a:p>
        </p:txBody>
      </p:sp>
      <p:sp>
        <p:nvSpPr>
          <p:cNvPr id="3" name="Date Placeholder 2"/>
          <p:cNvSpPr>
            <a:spLocks noGrp="1"/>
          </p:cNvSpPr>
          <p:nvPr>
            <p:ph type="dt" sz="half" idx="22"/>
          </p:nvPr>
        </p:nvSpPr>
        <p:spPr bwMode="gray"/>
        <p:txBody>
          <a:bodyPr/>
          <a:lstStyle/>
          <a:p>
            <a:fld id="{A2F0FB07-DE33-4F2E-A38A-914E4AF18D6C}" type="datetime1">
              <a:rPr lang="en-US" smtClean="0"/>
              <a:t>5/12/2026</a:t>
            </a:fld>
            <a:endParaRPr lang="en-US"/>
          </a:p>
        </p:txBody>
      </p:sp>
      <p:sp>
        <p:nvSpPr>
          <p:cNvPr id="10" name="Slide Number Placeholder 9"/>
          <p:cNvSpPr>
            <a:spLocks noGrp="1"/>
          </p:cNvSpPr>
          <p:nvPr>
            <p:ph type="sldNum" sz="quarter" idx="24"/>
          </p:nvPr>
        </p:nvSpPr>
        <p:spPr bwMode="gray"/>
        <p:txBody>
          <a:bodyPr/>
          <a:lstStyle/>
          <a:p>
            <a:fld id="{901F1369-4AEB-4520-96C0-9F78886180C1}" type="slidenum">
              <a:rPr lang="en-US" smtClean="0"/>
              <a:pPr/>
              <a:t>‹#›</a:t>
            </a:fld>
            <a:endParaRPr lang="en-US"/>
          </a:p>
        </p:txBody>
      </p:sp>
      <p:sp>
        <p:nvSpPr>
          <p:cNvPr id="17" name="Footer Placeholder 14">
            <a:extLst>
              <a:ext uri="{FF2B5EF4-FFF2-40B4-BE49-F238E27FC236}">
                <a16:creationId xmlns:a16="http://schemas.microsoft.com/office/drawing/2014/main" id="{C15634A4-816A-46E3-AC3C-30F1E1A6DBFF}"/>
              </a:ext>
            </a:extLst>
          </p:cNvPr>
          <p:cNvSpPr>
            <a:spLocks noGrp="1"/>
          </p:cNvSpPr>
          <p:nvPr>
            <p:ph type="ftr" sz="quarter" idx="11"/>
          </p:nvPr>
        </p:nvSpPr>
        <p:spPr bwMode="gray">
          <a:xfrm>
            <a:off x="3486259" y="6532532"/>
            <a:ext cx="5219483" cy="123111"/>
          </a:xfrm>
        </p:spPr>
        <p:txBody>
          <a:bodyPr/>
          <a:lstStyle/>
          <a:p>
            <a:pPr algn="r"/>
            <a:r>
              <a:rPr lang="en-US"/>
              <a:t>© 2021 Optum, Inc. All rights reserved. Do not distribute or reproduce without express permission from Optum.</a:t>
            </a:r>
          </a:p>
        </p:txBody>
      </p:sp>
    </p:spTree>
    <p:custDataLst>
      <p:tags r:id="rId1"/>
    </p:custDataLst>
    <p:extLst>
      <p:ext uri="{BB962C8B-B14F-4D97-AF65-F5344CB8AC3E}">
        <p14:creationId xmlns:p14="http://schemas.microsoft.com/office/powerpoint/2010/main" val="144912000"/>
      </p:ext>
    </p:extLst>
  </p:cSld>
  <p:clrMapOvr>
    <a:masterClrMapping/>
  </p:clrMapOvr>
  <p:extLst>
    <p:ext uri="{DCECCB84-F9BA-43D5-87BE-67443E8EF086}">
      <p15:sldGuideLst xmlns:p15="http://schemas.microsoft.com/office/powerpoint/2012/main">
        <p15:guide id="1" pos="4808">
          <p15:clr>
            <a:srgbClr val="FFC000"/>
          </p15:clr>
        </p15:guide>
        <p15:guide id="2" pos="4976">
          <p15:clr>
            <a:srgbClr val="FFC000"/>
          </p15:clr>
        </p15:guide>
        <p15:guide id="3" orient="horz" pos="664">
          <p15:clr>
            <a:srgbClr val="FFC000"/>
          </p15:clr>
        </p15:guide>
        <p15:guide id="4" orient="horz" pos="3792">
          <p15:clr>
            <a:srgbClr val="C35EA4"/>
          </p15:clr>
        </p15:guide>
        <p15:guide id="5" orient="horz" pos="720">
          <p15:clr>
            <a:srgbClr val="FFC00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2 Column">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4AF3409E-3206-964D-AB3D-5846739B2534}"/>
              </a:ext>
            </a:extLst>
          </p:cNvPr>
          <p:cNvSpPr>
            <a:spLocks noGrp="1"/>
          </p:cNvSpPr>
          <p:nvPr>
            <p:ph sz="quarter" idx="31" hasCustomPrompt="1"/>
          </p:nvPr>
        </p:nvSpPr>
        <p:spPr>
          <a:xfrm>
            <a:off x="380998" y="2330980"/>
            <a:ext cx="5600700" cy="3574521"/>
          </a:xfrm>
          <a:prstGeom prst="rect">
            <a:avLst/>
          </a:prstGeom>
          <a:solidFill>
            <a:schemeClr val="bg1">
              <a:lumMod val="95000"/>
              <a:alpha val="50000"/>
            </a:schemeClr>
          </a:solidFill>
        </p:spPr>
        <p:txBody>
          <a:bodyPr lIns="182880" tIns="182880" rIns="182880" bIns="182880"/>
          <a:lstStyle>
            <a:lvl1pPr>
              <a:spcAft>
                <a:spcPts val="500"/>
              </a:spcAft>
              <a:defRPr sz="1500"/>
            </a:lvl1pPr>
            <a:lvl2pPr marL="304788" indent="-190492">
              <a:spcBef>
                <a:spcPts val="0"/>
              </a:spcBef>
              <a:tabLst/>
              <a:defRPr sz="1500"/>
            </a:lvl2pPr>
            <a:lvl3pPr marL="533379" indent="-162713">
              <a:tabLst/>
              <a:defRPr sz="1500"/>
            </a:lvl3pPr>
            <a:lvl4pPr marL="761970" indent="-174618">
              <a:tabLst/>
              <a:defRPr sz="1500"/>
            </a:lvl4pPr>
            <a:lvl5pPr>
              <a:defRPr sz="1167"/>
            </a:lvl5pPr>
          </a:lstStyle>
          <a:p>
            <a:pPr lvl="0"/>
            <a:r>
              <a:rPr lang="en-US" dirty="0"/>
              <a:t>Click to add copy</a:t>
            </a:r>
          </a:p>
          <a:p>
            <a:pPr lvl="1"/>
            <a:r>
              <a:rPr lang="en-US" dirty="0"/>
              <a:t>Second level</a:t>
            </a:r>
          </a:p>
          <a:p>
            <a:pPr lvl="2"/>
            <a:r>
              <a:rPr lang="en-US" dirty="0"/>
              <a:t>Third level</a:t>
            </a:r>
          </a:p>
          <a:p>
            <a:pPr lvl="3"/>
            <a:r>
              <a:rPr lang="en-US" dirty="0"/>
              <a:t>Fourth level</a:t>
            </a:r>
          </a:p>
        </p:txBody>
      </p:sp>
      <p:sp>
        <p:nvSpPr>
          <p:cNvPr id="13" name="Content Placeholder 2">
            <a:extLst>
              <a:ext uri="{FF2B5EF4-FFF2-40B4-BE49-F238E27FC236}">
                <a16:creationId xmlns:a16="http://schemas.microsoft.com/office/drawing/2014/main" id="{E9826055-11F4-554A-B149-8D5AFC7C8A21}"/>
              </a:ext>
            </a:extLst>
          </p:cNvPr>
          <p:cNvSpPr>
            <a:spLocks noGrp="1"/>
          </p:cNvSpPr>
          <p:nvPr>
            <p:ph sz="quarter" idx="32" hasCustomPrompt="1"/>
          </p:nvPr>
        </p:nvSpPr>
        <p:spPr>
          <a:xfrm>
            <a:off x="6210300" y="2330980"/>
            <a:ext cx="5600700" cy="3574521"/>
          </a:xfrm>
          <a:prstGeom prst="rect">
            <a:avLst/>
          </a:prstGeom>
          <a:solidFill>
            <a:schemeClr val="bg1">
              <a:lumMod val="95000"/>
              <a:alpha val="50000"/>
            </a:schemeClr>
          </a:solidFill>
        </p:spPr>
        <p:txBody>
          <a:bodyPr lIns="182880" tIns="182880" rIns="182880" bIns="182880"/>
          <a:lstStyle>
            <a:lvl1pPr>
              <a:spcAft>
                <a:spcPts val="500"/>
              </a:spcAft>
              <a:defRPr sz="1500"/>
            </a:lvl1pPr>
            <a:lvl2pPr marL="304788" indent="-190492">
              <a:spcBef>
                <a:spcPts val="0"/>
              </a:spcBef>
              <a:tabLst/>
              <a:defRPr sz="1500"/>
            </a:lvl2pPr>
            <a:lvl3pPr marL="533379" indent="-162713">
              <a:tabLst/>
              <a:defRPr sz="1500"/>
            </a:lvl3pPr>
            <a:lvl4pPr marL="761970" indent="-174618">
              <a:tabLst/>
              <a:defRPr sz="1500"/>
            </a:lvl4pPr>
            <a:lvl5pPr>
              <a:defRPr sz="1167"/>
            </a:lvl5pPr>
          </a:lstStyle>
          <a:p>
            <a:pPr lvl="0"/>
            <a:r>
              <a:rPr lang="en-US" dirty="0"/>
              <a:t>Click to add copy</a:t>
            </a:r>
          </a:p>
          <a:p>
            <a:pPr lvl="1"/>
            <a:r>
              <a:rPr lang="en-US" dirty="0"/>
              <a:t>Second level</a:t>
            </a:r>
          </a:p>
          <a:p>
            <a:pPr lvl="2"/>
            <a:r>
              <a:rPr lang="en-US" dirty="0"/>
              <a:t>Third level</a:t>
            </a:r>
          </a:p>
          <a:p>
            <a:pPr lvl="3"/>
            <a:r>
              <a:rPr lang="en-US" dirty="0"/>
              <a:t>Fourth level</a:t>
            </a:r>
          </a:p>
        </p:txBody>
      </p:sp>
      <p:sp>
        <p:nvSpPr>
          <p:cNvPr id="14" name="Graphic Header 1">
            <a:extLst>
              <a:ext uri="{FF2B5EF4-FFF2-40B4-BE49-F238E27FC236}">
                <a16:creationId xmlns:a16="http://schemas.microsoft.com/office/drawing/2014/main" id="{EDA41548-3B6B-C243-8D54-F205A43C2344}"/>
              </a:ext>
            </a:extLst>
          </p:cNvPr>
          <p:cNvSpPr>
            <a:spLocks noGrp="1"/>
          </p:cNvSpPr>
          <p:nvPr>
            <p:ph type="body" sz="quarter" idx="14" hasCustomPrompt="1"/>
          </p:nvPr>
        </p:nvSpPr>
        <p:spPr>
          <a:xfrm>
            <a:off x="381000" y="1778001"/>
            <a:ext cx="5600700" cy="552979"/>
          </a:xfrm>
          <a:prstGeom prst="rect">
            <a:avLst/>
          </a:prstGeom>
          <a:solidFill>
            <a:schemeClr val="accent1"/>
          </a:solidFill>
          <a:ln>
            <a:noFill/>
          </a:ln>
        </p:spPr>
        <p:txBody>
          <a:bodyPr lIns="137160" anchor="ctr"/>
          <a:lstStyle>
            <a:lvl1pPr marL="0" indent="0" algn="l">
              <a:lnSpc>
                <a:spcPct val="90000"/>
              </a:lnSpc>
              <a:spcBef>
                <a:spcPts val="0"/>
              </a:spcBef>
              <a:spcAft>
                <a:spcPts val="0"/>
              </a:spcAft>
              <a:buNone/>
              <a:defRPr sz="1667">
                <a:solidFill>
                  <a:schemeClr val="bg1"/>
                </a:solidFill>
              </a:defRPr>
            </a:lvl1pPr>
          </a:lstStyle>
          <a:p>
            <a:pPr lvl="0"/>
            <a:r>
              <a:rPr lang="en-US" dirty="0"/>
              <a:t>Header</a:t>
            </a:r>
          </a:p>
        </p:txBody>
      </p:sp>
      <p:sp>
        <p:nvSpPr>
          <p:cNvPr id="45" name="Graphic Header 1">
            <a:extLst>
              <a:ext uri="{FF2B5EF4-FFF2-40B4-BE49-F238E27FC236}">
                <a16:creationId xmlns:a16="http://schemas.microsoft.com/office/drawing/2014/main" id="{783AF0F3-5B8D-5E42-8BD6-8956D14A4513}"/>
              </a:ext>
            </a:extLst>
          </p:cNvPr>
          <p:cNvSpPr>
            <a:spLocks noGrp="1"/>
          </p:cNvSpPr>
          <p:nvPr>
            <p:ph type="body" sz="quarter" idx="20" hasCustomPrompt="1"/>
          </p:nvPr>
        </p:nvSpPr>
        <p:spPr>
          <a:xfrm>
            <a:off x="6210300" y="1778001"/>
            <a:ext cx="5600700" cy="552979"/>
          </a:xfrm>
          <a:prstGeom prst="rect">
            <a:avLst/>
          </a:prstGeom>
          <a:solidFill>
            <a:schemeClr val="accent3"/>
          </a:solidFill>
          <a:ln>
            <a:noFill/>
          </a:ln>
        </p:spPr>
        <p:txBody>
          <a:bodyPr lIns="137160" anchor="ctr"/>
          <a:lstStyle>
            <a:lvl1pPr marL="0" indent="0" algn="l">
              <a:lnSpc>
                <a:spcPct val="90000"/>
              </a:lnSpc>
              <a:spcBef>
                <a:spcPts val="0"/>
              </a:spcBef>
              <a:spcAft>
                <a:spcPts val="0"/>
              </a:spcAft>
              <a:buNone/>
              <a:defRPr sz="1667">
                <a:solidFill>
                  <a:schemeClr val="bg1"/>
                </a:solidFill>
              </a:defRPr>
            </a:lvl1pPr>
          </a:lstStyle>
          <a:p>
            <a:pPr lvl="0"/>
            <a:r>
              <a:rPr lang="en-US" dirty="0"/>
              <a:t>Header</a:t>
            </a:r>
          </a:p>
        </p:txBody>
      </p:sp>
      <p:cxnSp>
        <p:nvCxnSpPr>
          <p:cNvPr id="16" name="Straight Connector 15">
            <a:extLst>
              <a:ext uri="{FF2B5EF4-FFF2-40B4-BE49-F238E27FC236}">
                <a16:creationId xmlns:a16="http://schemas.microsoft.com/office/drawing/2014/main" id="{8B3B6065-DDE8-1845-B35F-4DDA8F356020}"/>
              </a:ext>
            </a:extLst>
          </p:cNvPr>
          <p:cNvCxnSpPr>
            <a:cxnSpLocks/>
          </p:cNvCxnSpPr>
          <p:nvPr userDrawn="1"/>
        </p:nvCxnSpPr>
        <p:spPr>
          <a:xfrm>
            <a:off x="249925" y="1079500"/>
            <a:ext cx="11671111" cy="0"/>
          </a:xfrm>
          <a:prstGeom prst="line">
            <a:avLst/>
          </a:prstGeom>
          <a:ln>
            <a:solidFill>
              <a:srgbClr val="D0CECE"/>
            </a:solidFill>
          </a:ln>
        </p:spPr>
        <p:style>
          <a:lnRef idx="1">
            <a:schemeClr val="accent1"/>
          </a:lnRef>
          <a:fillRef idx="0">
            <a:schemeClr val="accent1"/>
          </a:fillRef>
          <a:effectRef idx="0">
            <a:schemeClr val="accent1"/>
          </a:effectRef>
          <a:fontRef idx="minor">
            <a:schemeClr val="tx1"/>
          </a:fontRef>
        </p:style>
      </p:cxnSp>
      <p:sp>
        <p:nvSpPr>
          <p:cNvPr id="9" name="Text Placeholder 20">
            <a:extLst>
              <a:ext uri="{FF2B5EF4-FFF2-40B4-BE49-F238E27FC236}">
                <a16:creationId xmlns:a16="http://schemas.microsoft.com/office/drawing/2014/main" id="{CE57047F-0F07-0948-BDFE-1628565320D9}"/>
              </a:ext>
            </a:extLst>
          </p:cNvPr>
          <p:cNvSpPr>
            <a:spLocks noGrp="1"/>
          </p:cNvSpPr>
          <p:nvPr>
            <p:ph type="body" sz="quarter" idx="11" hasCustomPrompt="1"/>
          </p:nvPr>
        </p:nvSpPr>
        <p:spPr>
          <a:xfrm>
            <a:off x="381000" y="1143000"/>
            <a:ext cx="11430000" cy="381000"/>
          </a:xfrm>
          <a:prstGeom prst="rect">
            <a:avLst/>
          </a:prstGeom>
        </p:spPr>
        <p:txBody>
          <a:bodyPr lIns="91440" rIns="91440">
            <a:noAutofit/>
          </a:bodyPr>
          <a:lstStyle>
            <a:lvl1pPr marL="0" indent="0">
              <a:buNone/>
              <a:defRPr sz="2167">
                <a:solidFill>
                  <a:schemeClr val="bg1">
                    <a:lumMod val="50000"/>
                  </a:schemeClr>
                </a:solidFill>
              </a:defRPr>
            </a:lvl1pPr>
          </a:lstStyle>
          <a:p>
            <a:pPr lvl="0"/>
            <a:r>
              <a:rPr lang="en-US" dirty="0"/>
              <a:t>Click to add subhead</a:t>
            </a:r>
          </a:p>
        </p:txBody>
      </p:sp>
      <p:sp>
        <p:nvSpPr>
          <p:cNvPr id="2" name="Title 1">
            <a:extLst>
              <a:ext uri="{FF2B5EF4-FFF2-40B4-BE49-F238E27FC236}">
                <a16:creationId xmlns:a16="http://schemas.microsoft.com/office/drawing/2014/main" id="{35FC6A12-ED1F-3847-9C1D-238A568A88F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14716516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Title and Subhead">
    <p:spTree>
      <p:nvGrpSpPr>
        <p:cNvPr id="1" name=""/>
        <p:cNvGrpSpPr/>
        <p:nvPr/>
      </p:nvGrpSpPr>
      <p:grpSpPr>
        <a:xfrm>
          <a:off x="0" y="0"/>
          <a:ext cx="0" cy="0"/>
          <a:chOff x="0" y="0"/>
          <a:chExt cx="0" cy="0"/>
        </a:xfrm>
      </p:grpSpPr>
      <p:sp>
        <p:nvSpPr>
          <p:cNvPr id="3" name="Date Placeholder 2" hidden="1">
            <a:extLst>
              <a:ext uri="{FF2B5EF4-FFF2-40B4-BE49-F238E27FC236}">
                <a16:creationId xmlns:a16="http://schemas.microsoft.com/office/drawing/2014/main" id="{8A49B71C-EE28-4F4C-994D-7E3486111388}"/>
              </a:ext>
            </a:extLst>
          </p:cNvPr>
          <p:cNvSpPr>
            <a:spLocks noGrp="1"/>
          </p:cNvSpPr>
          <p:nvPr>
            <p:ph type="dt" sz="half" idx="10"/>
          </p:nvPr>
        </p:nvSpPr>
        <p:spPr/>
        <p:txBody>
          <a:bodyPr/>
          <a:lstStyle/>
          <a:p>
            <a:fld id="{6017203D-7AF0-48CF-9AA1-1400585FFB1C}" type="datetime1">
              <a:rPr lang="en-US" smtClean="0"/>
              <a:t>5/12/2026</a:t>
            </a:fld>
            <a:endParaRPr lang="en-US"/>
          </a:p>
        </p:txBody>
      </p:sp>
      <p:sp>
        <p:nvSpPr>
          <p:cNvPr id="5" name="Slide Number Placeholder 4" hidden="1">
            <a:extLst>
              <a:ext uri="{FF2B5EF4-FFF2-40B4-BE49-F238E27FC236}">
                <a16:creationId xmlns:a16="http://schemas.microsoft.com/office/drawing/2014/main" id="{C408F62C-9090-4EA7-BBD2-481410405BBE}"/>
              </a:ext>
            </a:extLst>
          </p:cNvPr>
          <p:cNvSpPr>
            <a:spLocks noGrp="1"/>
          </p:cNvSpPr>
          <p:nvPr>
            <p:ph type="sldNum" sz="quarter" idx="12"/>
          </p:nvPr>
        </p:nvSpPr>
        <p:spPr/>
        <p:txBody>
          <a:bodyPr/>
          <a:lstStyle/>
          <a:p>
            <a:fld id="{03805D93-7D4B-4CBC-BABC-3A8AC08CB7F4}" type="slidenum">
              <a:rPr lang="en-US" smtClean="0"/>
              <a:t>‹#›</a:t>
            </a:fld>
            <a:endParaRPr lang="en-US"/>
          </a:p>
        </p:txBody>
      </p:sp>
      <p:sp>
        <p:nvSpPr>
          <p:cNvPr id="4" name="Footer Placeholder 3" hidden="1">
            <a:extLst>
              <a:ext uri="{FF2B5EF4-FFF2-40B4-BE49-F238E27FC236}">
                <a16:creationId xmlns:a16="http://schemas.microsoft.com/office/drawing/2014/main" id="{F7BFA8CA-0947-4A58-87AE-004F617F47B1}"/>
              </a:ext>
            </a:extLst>
          </p:cNvPr>
          <p:cNvSpPr>
            <a:spLocks noGrp="1"/>
          </p:cNvSpPr>
          <p:nvPr>
            <p:ph type="ftr" sz="quarter" idx="11"/>
          </p:nvPr>
        </p:nvSpPr>
        <p:spPr bwMode="gray"/>
        <p:txBody>
          <a:bodyPr/>
          <a:lstStyle/>
          <a:p>
            <a:r>
              <a:rPr lang="en-US"/>
              <a:t>Confidential property of Optum. Do not distribute or reproduce without express permission from Optum.</a:t>
            </a:r>
          </a:p>
        </p:txBody>
      </p:sp>
      <p:sp>
        <p:nvSpPr>
          <p:cNvPr id="7" name="Subtitle placeholder">
            <a:extLst>
              <a:ext uri="{FF2B5EF4-FFF2-40B4-BE49-F238E27FC236}">
                <a16:creationId xmlns:a16="http://schemas.microsoft.com/office/drawing/2014/main" id="{2EBA8877-645B-4D38-9090-949E4DE3FABE}"/>
              </a:ext>
            </a:extLst>
          </p:cNvPr>
          <p:cNvSpPr>
            <a:spLocks noGrp="1"/>
          </p:cNvSpPr>
          <p:nvPr>
            <p:ph type="body" sz="quarter" idx="13" hasCustomPrompt="1"/>
          </p:nvPr>
        </p:nvSpPr>
        <p:spPr bwMode="gray">
          <a:xfrm>
            <a:off x="457198" y="958653"/>
            <a:ext cx="9601200" cy="269304"/>
          </a:xfrm>
        </p:spPr>
        <p:txBody>
          <a:bodyPr wrap="square">
            <a:spAutoFit/>
          </a:bodyPr>
          <a:lstStyle>
            <a:lvl1pPr>
              <a:lnSpc>
                <a:spcPct val="100000"/>
              </a:lnSpc>
              <a:spcBef>
                <a:spcPts val="0"/>
              </a:spcBef>
              <a:defRPr sz="1750" b="1">
                <a:solidFill>
                  <a:schemeClr val="accent6"/>
                </a:solidFill>
              </a:defRPr>
            </a:lvl1pPr>
          </a:lstStyle>
          <a:p>
            <a:pPr lvl="0"/>
            <a:r>
              <a:rPr lang="en-US"/>
              <a:t>Slide subtitle; Arial 17.5pt bold, sentence case (1 line)</a:t>
            </a:r>
          </a:p>
        </p:txBody>
      </p:sp>
      <p:sp>
        <p:nvSpPr>
          <p:cNvPr id="8" name="Title 1">
            <a:extLst>
              <a:ext uri="{FF2B5EF4-FFF2-40B4-BE49-F238E27FC236}">
                <a16:creationId xmlns:a16="http://schemas.microsoft.com/office/drawing/2014/main" id="{C32A2750-B044-4181-9E6E-8443B914BF84}"/>
              </a:ext>
            </a:extLst>
          </p:cNvPr>
          <p:cNvSpPr>
            <a:spLocks noGrp="1"/>
          </p:cNvSpPr>
          <p:nvPr>
            <p:ph type="title" hasCustomPrompt="1"/>
          </p:nvPr>
        </p:nvSpPr>
        <p:spPr bwMode="gray">
          <a:xfrm>
            <a:off x="457199" y="555639"/>
            <a:ext cx="9601200" cy="332399"/>
          </a:xfrm>
        </p:spPr>
        <p:txBody>
          <a:bodyPr/>
          <a:lstStyle>
            <a:lvl1pPr>
              <a:defRPr sz="2400"/>
            </a:lvl1pPr>
          </a:lstStyle>
          <a:p>
            <a:r>
              <a:rPr lang="en-US"/>
              <a:t>Slide title; Arial 24 </a:t>
            </a:r>
            <a:r>
              <a:rPr lang="en-US" err="1"/>
              <a:t>pt</a:t>
            </a:r>
            <a:r>
              <a:rPr lang="en-US"/>
              <a:t> bold, sentence case (1 line)</a:t>
            </a:r>
          </a:p>
        </p:txBody>
      </p:sp>
    </p:spTree>
    <p:custDataLst>
      <p:tags r:id="rId1"/>
    </p:custDataLst>
    <p:extLst>
      <p:ext uri="{BB962C8B-B14F-4D97-AF65-F5344CB8AC3E}">
        <p14:creationId xmlns:p14="http://schemas.microsoft.com/office/powerpoint/2010/main" val="2816633691"/>
      </p:ext>
    </p:extLst>
  </p:cSld>
  <p:clrMapOvr>
    <a:masterClrMapping/>
  </p:clrMapOvr>
  <p:extLst>
    <p:ext uri="{DCECCB84-F9BA-43D5-87BE-67443E8EF086}">
      <p15:sldGuideLst xmlns:p15="http://schemas.microsoft.com/office/powerpoint/2012/main">
        <p15:guide id="1" orient="horz" pos="3776">
          <p15:clr>
            <a:srgbClr val="FBAE40"/>
          </p15:clr>
        </p15:guide>
        <p15:guide id="3" orient="horz" pos="793">
          <p15:clr>
            <a:srgbClr val="FBAE40"/>
          </p15:clr>
        </p15:guide>
        <p15:guide id="4" orient="horz" pos="34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3579C-37AA-423C-0651-F92579EEEE7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50A1E7-5588-29F2-174D-AB5AFA3C79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1FAF23-FF75-4D44-5F34-E3A1882735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7CC9E0-52E3-0EE8-B6F1-0872246AEFDF}"/>
              </a:ext>
            </a:extLst>
          </p:cNvPr>
          <p:cNvSpPr>
            <a:spLocks noGrp="1"/>
          </p:cNvSpPr>
          <p:nvPr>
            <p:ph type="dt" sz="half" idx="10"/>
          </p:nvPr>
        </p:nvSpPr>
        <p:spPr/>
        <p:txBody>
          <a:bodyPr/>
          <a:lstStyle/>
          <a:p>
            <a:fld id="{6B91BDCC-EA19-4EAE-86C3-F532B4850D73}" type="datetimeFigureOut">
              <a:rPr lang="en-US" smtClean="0"/>
              <a:t>5/12/2026</a:t>
            </a:fld>
            <a:endParaRPr lang="en-US"/>
          </a:p>
        </p:txBody>
      </p:sp>
      <p:sp>
        <p:nvSpPr>
          <p:cNvPr id="6" name="Footer Placeholder 5">
            <a:extLst>
              <a:ext uri="{FF2B5EF4-FFF2-40B4-BE49-F238E27FC236}">
                <a16:creationId xmlns:a16="http://schemas.microsoft.com/office/drawing/2014/main" id="{7023A22A-01F1-234F-2FD0-10739E772A2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FC7FF1-F7DE-6E8C-EFA9-8CD320BD1B09}"/>
              </a:ext>
            </a:extLst>
          </p:cNvPr>
          <p:cNvSpPr>
            <a:spLocks noGrp="1"/>
          </p:cNvSpPr>
          <p:nvPr>
            <p:ph type="sldNum" sz="quarter" idx="12"/>
          </p:nvPr>
        </p:nvSpPr>
        <p:spPr/>
        <p:txBody>
          <a:bodyPr/>
          <a:lstStyle/>
          <a:p>
            <a:fld id="{C899C487-A450-4E72-96E0-BDAE0EEB38C3}" type="slidenum">
              <a:rPr lang="en-US" smtClean="0"/>
              <a:t>‹#›</a:t>
            </a:fld>
            <a:endParaRPr lang="en-US"/>
          </a:p>
        </p:txBody>
      </p:sp>
    </p:spTree>
    <p:extLst>
      <p:ext uri="{BB962C8B-B14F-4D97-AF65-F5344CB8AC3E}">
        <p14:creationId xmlns:p14="http://schemas.microsoft.com/office/powerpoint/2010/main" val="778478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6AC5F-DECD-19FF-72F3-DA524FF7EA1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1DBCF85-8037-ABF5-564D-97E5AED919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A5DE4F2-40E1-614F-F51B-696D8D035F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14484CD-E95B-641F-9509-32E206E77B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E78CE1-8B61-907B-AEC0-C1CB9164878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3E93E3A-6BFF-98BA-455C-1C659126839C}"/>
              </a:ext>
            </a:extLst>
          </p:cNvPr>
          <p:cNvSpPr>
            <a:spLocks noGrp="1"/>
          </p:cNvSpPr>
          <p:nvPr>
            <p:ph type="dt" sz="half" idx="10"/>
          </p:nvPr>
        </p:nvSpPr>
        <p:spPr/>
        <p:txBody>
          <a:bodyPr/>
          <a:lstStyle/>
          <a:p>
            <a:fld id="{6B91BDCC-EA19-4EAE-86C3-F532B4850D73}" type="datetimeFigureOut">
              <a:rPr lang="en-US" smtClean="0"/>
              <a:t>5/12/2026</a:t>
            </a:fld>
            <a:endParaRPr lang="en-US"/>
          </a:p>
        </p:txBody>
      </p:sp>
      <p:sp>
        <p:nvSpPr>
          <p:cNvPr id="8" name="Footer Placeholder 7">
            <a:extLst>
              <a:ext uri="{FF2B5EF4-FFF2-40B4-BE49-F238E27FC236}">
                <a16:creationId xmlns:a16="http://schemas.microsoft.com/office/drawing/2014/main" id="{CD71396B-0CCB-5B6E-FC42-3589220F25C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63FF61C-1EFA-1F9A-D499-1ED38079D975}"/>
              </a:ext>
            </a:extLst>
          </p:cNvPr>
          <p:cNvSpPr>
            <a:spLocks noGrp="1"/>
          </p:cNvSpPr>
          <p:nvPr>
            <p:ph type="sldNum" sz="quarter" idx="12"/>
          </p:nvPr>
        </p:nvSpPr>
        <p:spPr/>
        <p:txBody>
          <a:bodyPr/>
          <a:lstStyle/>
          <a:p>
            <a:fld id="{C899C487-A450-4E72-96E0-BDAE0EEB38C3}" type="slidenum">
              <a:rPr lang="en-US" smtClean="0"/>
              <a:t>‹#›</a:t>
            </a:fld>
            <a:endParaRPr lang="en-US"/>
          </a:p>
        </p:txBody>
      </p:sp>
    </p:spTree>
    <p:extLst>
      <p:ext uri="{BB962C8B-B14F-4D97-AF65-F5344CB8AC3E}">
        <p14:creationId xmlns:p14="http://schemas.microsoft.com/office/powerpoint/2010/main" val="464066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125BF-4837-AA3E-4335-05793BB091B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E644A4D-F0A7-AEE6-B41B-795411DD4329}"/>
              </a:ext>
            </a:extLst>
          </p:cNvPr>
          <p:cNvSpPr>
            <a:spLocks noGrp="1"/>
          </p:cNvSpPr>
          <p:nvPr>
            <p:ph type="dt" sz="half" idx="10"/>
          </p:nvPr>
        </p:nvSpPr>
        <p:spPr/>
        <p:txBody>
          <a:bodyPr/>
          <a:lstStyle/>
          <a:p>
            <a:fld id="{6B91BDCC-EA19-4EAE-86C3-F532B4850D73}" type="datetimeFigureOut">
              <a:rPr lang="en-US" smtClean="0"/>
              <a:t>5/12/2026</a:t>
            </a:fld>
            <a:endParaRPr lang="en-US"/>
          </a:p>
        </p:txBody>
      </p:sp>
      <p:sp>
        <p:nvSpPr>
          <p:cNvPr id="4" name="Footer Placeholder 3">
            <a:extLst>
              <a:ext uri="{FF2B5EF4-FFF2-40B4-BE49-F238E27FC236}">
                <a16:creationId xmlns:a16="http://schemas.microsoft.com/office/drawing/2014/main" id="{EDF3D1F7-F6FE-CA0C-981C-3EDC49DEEF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AF61D0-B2F9-B843-0780-F715FA37889E}"/>
              </a:ext>
            </a:extLst>
          </p:cNvPr>
          <p:cNvSpPr>
            <a:spLocks noGrp="1"/>
          </p:cNvSpPr>
          <p:nvPr>
            <p:ph type="sldNum" sz="quarter" idx="12"/>
          </p:nvPr>
        </p:nvSpPr>
        <p:spPr/>
        <p:txBody>
          <a:bodyPr/>
          <a:lstStyle/>
          <a:p>
            <a:fld id="{C899C487-A450-4E72-96E0-BDAE0EEB38C3}" type="slidenum">
              <a:rPr lang="en-US" smtClean="0"/>
              <a:t>‹#›</a:t>
            </a:fld>
            <a:endParaRPr lang="en-US"/>
          </a:p>
        </p:txBody>
      </p:sp>
    </p:spTree>
    <p:extLst>
      <p:ext uri="{BB962C8B-B14F-4D97-AF65-F5344CB8AC3E}">
        <p14:creationId xmlns:p14="http://schemas.microsoft.com/office/powerpoint/2010/main" val="2360066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1CF51C-BEC7-6AC1-1CCD-5B56BBFA35E1}"/>
              </a:ext>
            </a:extLst>
          </p:cNvPr>
          <p:cNvSpPr>
            <a:spLocks noGrp="1"/>
          </p:cNvSpPr>
          <p:nvPr>
            <p:ph type="dt" sz="half" idx="10"/>
          </p:nvPr>
        </p:nvSpPr>
        <p:spPr/>
        <p:txBody>
          <a:bodyPr/>
          <a:lstStyle/>
          <a:p>
            <a:fld id="{6B91BDCC-EA19-4EAE-86C3-F532B4850D73}" type="datetimeFigureOut">
              <a:rPr lang="en-US" smtClean="0"/>
              <a:t>5/12/2026</a:t>
            </a:fld>
            <a:endParaRPr lang="en-US"/>
          </a:p>
        </p:txBody>
      </p:sp>
      <p:sp>
        <p:nvSpPr>
          <p:cNvPr id="3" name="Footer Placeholder 2">
            <a:extLst>
              <a:ext uri="{FF2B5EF4-FFF2-40B4-BE49-F238E27FC236}">
                <a16:creationId xmlns:a16="http://schemas.microsoft.com/office/drawing/2014/main" id="{85482D58-5E9A-CA7C-8A8A-BD7D4CBF6F4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A1CAEC8-9002-FC37-1AC5-2894AB12F183}"/>
              </a:ext>
            </a:extLst>
          </p:cNvPr>
          <p:cNvSpPr>
            <a:spLocks noGrp="1"/>
          </p:cNvSpPr>
          <p:nvPr>
            <p:ph type="sldNum" sz="quarter" idx="12"/>
          </p:nvPr>
        </p:nvSpPr>
        <p:spPr/>
        <p:txBody>
          <a:bodyPr/>
          <a:lstStyle/>
          <a:p>
            <a:fld id="{C899C487-A450-4E72-96E0-BDAE0EEB38C3}" type="slidenum">
              <a:rPr lang="en-US" smtClean="0"/>
              <a:t>‹#›</a:t>
            </a:fld>
            <a:endParaRPr lang="en-US"/>
          </a:p>
        </p:txBody>
      </p:sp>
    </p:spTree>
    <p:extLst>
      <p:ext uri="{BB962C8B-B14F-4D97-AF65-F5344CB8AC3E}">
        <p14:creationId xmlns:p14="http://schemas.microsoft.com/office/powerpoint/2010/main" val="3073156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615C6-870F-AE04-1A88-1C4D819B6F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FEB79DC-30F1-B258-9A17-E1076A952C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E78BA48-1931-45AB-0CEC-59E53C2AF8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86CC23-4541-DF62-2B0C-D5907CFCB97D}"/>
              </a:ext>
            </a:extLst>
          </p:cNvPr>
          <p:cNvSpPr>
            <a:spLocks noGrp="1"/>
          </p:cNvSpPr>
          <p:nvPr>
            <p:ph type="dt" sz="half" idx="10"/>
          </p:nvPr>
        </p:nvSpPr>
        <p:spPr/>
        <p:txBody>
          <a:bodyPr/>
          <a:lstStyle/>
          <a:p>
            <a:fld id="{6B91BDCC-EA19-4EAE-86C3-F532B4850D73}" type="datetimeFigureOut">
              <a:rPr lang="en-US" smtClean="0"/>
              <a:t>5/12/2026</a:t>
            </a:fld>
            <a:endParaRPr lang="en-US"/>
          </a:p>
        </p:txBody>
      </p:sp>
      <p:sp>
        <p:nvSpPr>
          <p:cNvPr id="6" name="Footer Placeholder 5">
            <a:extLst>
              <a:ext uri="{FF2B5EF4-FFF2-40B4-BE49-F238E27FC236}">
                <a16:creationId xmlns:a16="http://schemas.microsoft.com/office/drawing/2014/main" id="{7EE3FC81-B48A-6CF7-3ACE-B36054BE53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BC7E50-0F1B-2418-94EB-F0539FD6FB0F}"/>
              </a:ext>
            </a:extLst>
          </p:cNvPr>
          <p:cNvSpPr>
            <a:spLocks noGrp="1"/>
          </p:cNvSpPr>
          <p:nvPr>
            <p:ph type="sldNum" sz="quarter" idx="12"/>
          </p:nvPr>
        </p:nvSpPr>
        <p:spPr/>
        <p:txBody>
          <a:bodyPr/>
          <a:lstStyle/>
          <a:p>
            <a:fld id="{C899C487-A450-4E72-96E0-BDAE0EEB38C3}" type="slidenum">
              <a:rPr lang="en-US" smtClean="0"/>
              <a:t>‹#›</a:t>
            </a:fld>
            <a:endParaRPr lang="en-US"/>
          </a:p>
        </p:txBody>
      </p:sp>
    </p:spTree>
    <p:extLst>
      <p:ext uri="{BB962C8B-B14F-4D97-AF65-F5344CB8AC3E}">
        <p14:creationId xmlns:p14="http://schemas.microsoft.com/office/powerpoint/2010/main" val="600834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B6AAA-DB7C-E911-8F82-E26FD66297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E517DC0-529F-76B6-56AE-0BD26CFC73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E9469AD-5CED-AE07-2FBB-B5C9252CBB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8B6B4E-3A9F-12B8-947B-EDF74C180F79}"/>
              </a:ext>
            </a:extLst>
          </p:cNvPr>
          <p:cNvSpPr>
            <a:spLocks noGrp="1"/>
          </p:cNvSpPr>
          <p:nvPr>
            <p:ph type="dt" sz="half" idx="10"/>
          </p:nvPr>
        </p:nvSpPr>
        <p:spPr/>
        <p:txBody>
          <a:bodyPr/>
          <a:lstStyle/>
          <a:p>
            <a:fld id="{6B91BDCC-EA19-4EAE-86C3-F532B4850D73}" type="datetimeFigureOut">
              <a:rPr lang="en-US" smtClean="0"/>
              <a:t>5/12/2026</a:t>
            </a:fld>
            <a:endParaRPr lang="en-US"/>
          </a:p>
        </p:txBody>
      </p:sp>
      <p:sp>
        <p:nvSpPr>
          <p:cNvPr id="6" name="Footer Placeholder 5">
            <a:extLst>
              <a:ext uri="{FF2B5EF4-FFF2-40B4-BE49-F238E27FC236}">
                <a16:creationId xmlns:a16="http://schemas.microsoft.com/office/drawing/2014/main" id="{74B84483-0E1C-5529-34E6-5CBB0A7DDB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B24075-C2E7-6C0B-54D6-2E07406A2A91}"/>
              </a:ext>
            </a:extLst>
          </p:cNvPr>
          <p:cNvSpPr>
            <a:spLocks noGrp="1"/>
          </p:cNvSpPr>
          <p:nvPr>
            <p:ph type="sldNum" sz="quarter" idx="12"/>
          </p:nvPr>
        </p:nvSpPr>
        <p:spPr/>
        <p:txBody>
          <a:bodyPr/>
          <a:lstStyle/>
          <a:p>
            <a:fld id="{C899C487-A450-4E72-96E0-BDAE0EEB38C3}" type="slidenum">
              <a:rPr lang="en-US" smtClean="0"/>
              <a:t>‹#›</a:t>
            </a:fld>
            <a:endParaRPr lang="en-US"/>
          </a:p>
        </p:txBody>
      </p:sp>
    </p:spTree>
    <p:extLst>
      <p:ext uri="{BB962C8B-B14F-4D97-AF65-F5344CB8AC3E}">
        <p14:creationId xmlns:p14="http://schemas.microsoft.com/office/powerpoint/2010/main" val="4008431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tags" Target="../tags/tag1.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theme" Target="../theme/theme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A48F0B-08AE-D42B-1CF9-0CB8AF0F15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12934D5-5EA7-0094-DDE7-2FD8C94EB9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A1082B-9368-8E2F-B2FA-B70B1D52E8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B91BDCC-EA19-4EAE-86C3-F532B4850D73}" type="datetimeFigureOut">
              <a:rPr lang="en-US" smtClean="0"/>
              <a:t>5/12/2026</a:t>
            </a:fld>
            <a:endParaRPr lang="en-US"/>
          </a:p>
        </p:txBody>
      </p:sp>
      <p:sp>
        <p:nvSpPr>
          <p:cNvPr id="5" name="Footer Placeholder 4">
            <a:extLst>
              <a:ext uri="{FF2B5EF4-FFF2-40B4-BE49-F238E27FC236}">
                <a16:creationId xmlns:a16="http://schemas.microsoft.com/office/drawing/2014/main" id="{E90610D1-9675-9E16-97BC-AAA27B7D1B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A126B7B-D60D-57C5-15DD-6FA944EC97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899C487-A450-4E72-96E0-BDAE0EEB38C3}" type="slidenum">
              <a:rPr lang="en-US" smtClean="0"/>
              <a:t>‹#›</a:t>
            </a:fld>
            <a:endParaRPr lang="en-US"/>
          </a:p>
        </p:txBody>
      </p:sp>
    </p:spTree>
    <p:extLst>
      <p:ext uri="{BB962C8B-B14F-4D97-AF65-F5344CB8AC3E}">
        <p14:creationId xmlns:p14="http://schemas.microsoft.com/office/powerpoint/2010/main" val="2275646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CF36062A-1655-4530-ACBD-3C58ED2B33A6}"/>
              </a:ext>
            </a:extLst>
          </p:cNvPr>
          <p:cNvSpPr>
            <a:spLocks noGrp="1"/>
          </p:cNvSpPr>
          <p:nvPr>
            <p:ph type="dt" sz="half" idx="2"/>
          </p:nvPr>
        </p:nvSpPr>
        <p:spPr bwMode="gray">
          <a:xfrm>
            <a:off x="0" y="7170924"/>
            <a:ext cx="914400" cy="30778"/>
          </a:xfrm>
          <a:prstGeom prst="rect">
            <a:avLst/>
          </a:prstGeom>
        </p:spPr>
        <p:txBody>
          <a:bodyPr vert="horz" lIns="0" tIns="0" rIns="0" bIns="0" rtlCol="0" anchor="ctr">
            <a:spAutoFit/>
          </a:bodyPr>
          <a:lstStyle>
            <a:lvl1pPr algn="l">
              <a:defRPr sz="200">
                <a:solidFill>
                  <a:schemeClr val="tx1"/>
                </a:solidFill>
              </a:defRPr>
            </a:lvl1pPr>
          </a:lstStyle>
          <a:p>
            <a:fld id="{F05F61D3-6EEE-4B43-A90B-FDAB6329CC17}" type="datetime1">
              <a:rPr lang="en-US" smtClean="0"/>
              <a:t>5/12/2026</a:t>
            </a:fld>
            <a:endParaRPr lang="en-US"/>
          </a:p>
        </p:txBody>
      </p:sp>
      <p:sp>
        <p:nvSpPr>
          <p:cNvPr id="6" name="Slide Number Placeholder 5">
            <a:extLst>
              <a:ext uri="{FF2B5EF4-FFF2-40B4-BE49-F238E27FC236}">
                <a16:creationId xmlns:a16="http://schemas.microsoft.com/office/drawing/2014/main" id="{0C930D79-CD36-49F3-BF41-A3B38F3193DB}"/>
              </a:ext>
            </a:extLst>
          </p:cNvPr>
          <p:cNvSpPr>
            <a:spLocks noGrp="1"/>
          </p:cNvSpPr>
          <p:nvPr>
            <p:ph type="sldNum" sz="quarter" idx="4"/>
          </p:nvPr>
        </p:nvSpPr>
        <p:spPr bwMode="gray">
          <a:xfrm>
            <a:off x="0" y="7221433"/>
            <a:ext cx="914400" cy="30778"/>
          </a:xfrm>
          <a:prstGeom prst="rect">
            <a:avLst/>
          </a:prstGeom>
        </p:spPr>
        <p:txBody>
          <a:bodyPr vert="horz" lIns="0" tIns="0" rIns="0" bIns="0" rtlCol="0" anchor="ctr">
            <a:spAutoFit/>
          </a:bodyPr>
          <a:lstStyle>
            <a:lvl1pPr algn="l">
              <a:defRPr sz="200">
                <a:solidFill>
                  <a:schemeClr val="tx1"/>
                </a:solidFill>
              </a:defRPr>
            </a:lvl1pPr>
          </a:lstStyle>
          <a:p>
            <a:fld id="{03805D93-7D4B-4CBC-BABC-3A8AC08CB7F4}" type="slidenum">
              <a:rPr lang="en-US" smtClean="0"/>
              <a:pPr/>
              <a:t>‹#›</a:t>
            </a:fld>
            <a:endParaRPr lang="en-US"/>
          </a:p>
        </p:txBody>
      </p:sp>
      <p:sp>
        <p:nvSpPr>
          <p:cNvPr id="5" name="Footer Placeholder 4">
            <a:extLst>
              <a:ext uri="{FF2B5EF4-FFF2-40B4-BE49-F238E27FC236}">
                <a16:creationId xmlns:a16="http://schemas.microsoft.com/office/drawing/2014/main" id="{C134DC45-7B06-4349-A773-6C8765250867}"/>
              </a:ext>
            </a:extLst>
          </p:cNvPr>
          <p:cNvSpPr>
            <a:spLocks noGrp="1"/>
          </p:cNvSpPr>
          <p:nvPr>
            <p:ph type="ftr" sz="quarter" idx="3"/>
          </p:nvPr>
        </p:nvSpPr>
        <p:spPr bwMode="gray">
          <a:xfrm>
            <a:off x="0" y="7120415"/>
            <a:ext cx="1155766" cy="30778"/>
          </a:xfrm>
          <a:prstGeom prst="rect">
            <a:avLst/>
          </a:prstGeom>
        </p:spPr>
        <p:txBody>
          <a:bodyPr vert="horz" wrap="none" lIns="0" tIns="0" rIns="0" bIns="0" rtlCol="0" anchor="ctr">
            <a:spAutoFit/>
          </a:bodyPr>
          <a:lstStyle>
            <a:lvl1pPr algn="l">
              <a:defRPr sz="200" spc="0" baseline="0">
                <a:solidFill>
                  <a:schemeClr val="tx1"/>
                </a:solidFill>
              </a:defRPr>
            </a:lvl1pPr>
          </a:lstStyle>
          <a:p>
            <a:r>
              <a:rPr lang="en-US"/>
              <a:t>Confidential property of Optum. Do not distribute or reproduce without express permission from Optum.</a:t>
            </a:r>
          </a:p>
        </p:txBody>
      </p:sp>
      <p:sp>
        <p:nvSpPr>
          <p:cNvPr id="14" name="Copyright">
            <a:extLst>
              <a:ext uri="{FF2B5EF4-FFF2-40B4-BE49-F238E27FC236}">
                <a16:creationId xmlns:a16="http://schemas.microsoft.com/office/drawing/2014/main" id="{60BE7E32-782B-4635-9369-4283481B5B95}"/>
              </a:ext>
            </a:extLst>
          </p:cNvPr>
          <p:cNvSpPr txBox="1"/>
          <p:nvPr userDrawn="1"/>
        </p:nvSpPr>
        <p:spPr bwMode="gray">
          <a:xfrm>
            <a:off x="4699002" y="6431633"/>
            <a:ext cx="2793997" cy="107722"/>
          </a:xfrm>
          <a:prstGeom prst="rect">
            <a:avLst/>
          </a:prstGeom>
          <a:noFill/>
        </p:spPr>
        <p:txBody>
          <a:bodyPr wrap="square" lIns="0" tIns="0" rIns="0" bIns="0" rtlCol="0">
            <a:spAutoFit/>
          </a:bodyPr>
          <a:lstStyle/>
          <a:p>
            <a:pPr algn="ctr"/>
            <a:r>
              <a:rPr lang="en-US" sz="700" b="0" spc="0" baseline="0" dirty="0">
                <a:solidFill>
                  <a:schemeClr val="tx1"/>
                </a:solidFill>
              </a:rPr>
              <a:t>© 2023 Optum, Inc. All rights reserved.</a:t>
            </a:r>
          </a:p>
        </p:txBody>
      </p:sp>
      <p:sp>
        <p:nvSpPr>
          <p:cNvPr id="11" name="Page number">
            <a:extLst>
              <a:ext uri="{FF2B5EF4-FFF2-40B4-BE49-F238E27FC236}">
                <a16:creationId xmlns:a16="http://schemas.microsoft.com/office/drawing/2014/main" id="{43B6C28E-DF9A-44F3-A9C1-829C74510E39}"/>
              </a:ext>
            </a:extLst>
          </p:cNvPr>
          <p:cNvSpPr txBox="1"/>
          <p:nvPr userDrawn="1"/>
        </p:nvSpPr>
        <p:spPr bwMode="gray">
          <a:xfrm>
            <a:off x="11576115" y="6394249"/>
            <a:ext cx="157094" cy="153888"/>
          </a:xfrm>
          <a:prstGeom prst="rect">
            <a:avLst/>
          </a:prstGeom>
          <a:noFill/>
        </p:spPr>
        <p:txBody>
          <a:bodyPr wrap="none" lIns="0" tIns="0" rIns="0" bIns="0" rtlCol="0">
            <a:spAutoFit/>
          </a:bodyPr>
          <a:lstStyle/>
          <a:p>
            <a:pPr algn="r"/>
            <a:fld id="{F5A598C3-6D56-4DAD-9460-40026567CEE1}" type="slidenum">
              <a:rPr lang="en-US" sz="1000" b="1" smtClean="0">
                <a:solidFill>
                  <a:schemeClr val="tx1"/>
                </a:solidFill>
              </a:rPr>
              <a:pPr algn="r"/>
              <a:t>‹#›</a:t>
            </a:fld>
            <a:endParaRPr lang="en-US" sz="1000" b="1">
              <a:solidFill>
                <a:schemeClr val="tx1"/>
              </a:solidFill>
            </a:endParaRPr>
          </a:p>
        </p:txBody>
      </p:sp>
      <p:sp>
        <p:nvSpPr>
          <p:cNvPr id="3" name="Text Placeholder 2">
            <a:extLst>
              <a:ext uri="{FF2B5EF4-FFF2-40B4-BE49-F238E27FC236}">
                <a16:creationId xmlns:a16="http://schemas.microsoft.com/office/drawing/2014/main" id="{68E17BD5-C929-47AD-BA00-6B31C4591E22}"/>
              </a:ext>
            </a:extLst>
          </p:cNvPr>
          <p:cNvSpPr>
            <a:spLocks noGrp="1"/>
          </p:cNvSpPr>
          <p:nvPr>
            <p:ph type="body" idx="1"/>
          </p:nvPr>
        </p:nvSpPr>
        <p:spPr bwMode="gray">
          <a:xfrm>
            <a:off x="1524000" y="1468197"/>
            <a:ext cx="9144000" cy="393008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Placeholder 1">
            <a:extLst>
              <a:ext uri="{FF2B5EF4-FFF2-40B4-BE49-F238E27FC236}">
                <a16:creationId xmlns:a16="http://schemas.microsoft.com/office/drawing/2014/main" id="{116AB501-2D32-4243-9F5D-C56CB3493024}"/>
              </a:ext>
            </a:extLst>
          </p:cNvPr>
          <p:cNvSpPr>
            <a:spLocks noGrp="1"/>
          </p:cNvSpPr>
          <p:nvPr>
            <p:ph type="title"/>
          </p:nvPr>
        </p:nvSpPr>
        <p:spPr bwMode="gray">
          <a:xfrm>
            <a:off x="457199" y="555639"/>
            <a:ext cx="9601200" cy="304699"/>
          </a:xfrm>
          <a:prstGeom prst="rect">
            <a:avLst/>
          </a:prstGeom>
        </p:spPr>
        <p:txBody>
          <a:bodyPr vert="horz" wrap="square" lIns="0" tIns="0" rIns="0" bIns="0" rtlCol="0" anchor="t" anchorCtr="0">
            <a:spAutoFit/>
          </a:bodyPr>
          <a:lstStyle/>
          <a:p>
            <a:r>
              <a:rPr lang="en-US"/>
              <a:t>Click to edit Master title style</a:t>
            </a:r>
          </a:p>
        </p:txBody>
      </p:sp>
    </p:spTree>
    <p:custDataLst>
      <p:tags r:id="rId25"/>
    </p:custDataLst>
    <p:extLst>
      <p:ext uri="{BB962C8B-B14F-4D97-AF65-F5344CB8AC3E}">
        <p14:creationId xmlns:p14="http://schemas.microsoft.com/office/powerpoint/2010/main" val="426358706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 id="2147483677" r:id="rId15"/>
    <p:sldLayoutId id="2147483678" r:id="rId16"/>
    <p:sldLayoutId id="2147483679" r:id="rId17"/>
    <p:sldLayoutId id="2147483680" r:id="rId18"/>
    <p:sldLayoutId id="2147483681" r:id="rId19"/>
    <p:sldLayoutId id="2147483682" r:id="rId20"/>
    <p:sldLayoutId id="2147483683" r:id="rId21"/>
    <p:sldLayoutId id="2147483684" r:id="rId22"/>
    <p:sldLayoutId id="2147483685" r:id="rId23"/>
  </p:sldLayoutIdLst>
  <p:hf sldNum="0" hdr="0" ftr="0" dt="0"/>
  <p:txStyles>
    <p:titleStyle>
      <a:lvl1pPr algn="l" defTabSz="914400" rtl="0" eaLnBrk="1" latinLnBrk="0" hangingPunct="1">
        <a:lnSpc>
          <a:spcPct val="90000"/>
        </a:lnSpc>
        <a:spcBef>
          <a:spcPct val="0"/>
        </a:spcBef>
        <a:buNone/>
        <a:defRPr sz="2200" b="1" kern="1200">
          <a:solidFill>
            <a:schemeClr val="accent6"/>
          </a:solidFill>
          <a:latin typeface="+mj-lt"/>
          <a:ea typeface="+mj-ea"/>
          <a:cs typeface="+mj-cs"/>
        </a:defRPr>
      </a:lvl1pPr>
    </p:titleStyle>
    <p:bodyStyle>
      <a:lvl1pPr marL="0" indent="0" algn="l" defTabSz="914400" rtl="0" eaLnBrk="1" latinLnBrk="0" hangingPunct="1">
        <a:lnSpc>
          <a:spcPct val="100000"/>
        </a:lnSpc>
        <a:spcBef>
          <a:spcPts val="600"/>
        </a:spcBef>
        <a:buFont typeface="Arial" panose="020B0604020202020204" pitchFamily="34" charset="0"/>
        <a:buNone/>
        <a:defRPr sz="1800" kern="1200">
          <a:solidFill>
            <a:schemeClr val="tx1"/>
          </a:solidFill>
          <a:latin typeface="+mn-lt"/>
          <a:ea typeface="+mn-ea"/>
          <a:cs typeface="+mn-cs"/>
        </a:defRPr>
      </a:lvl1pPr>
      <a:lvl2pPr marL="228600" indent="-228600" algn="l" defTabSz="914400" rtl="0" eaLnBrk="1" latinLnBrk="0" hangingPunct="1">
        <a:lnSpc>
          <a:spcPct val="100000"/>
        </a:lnSpc>
        <a:spcBef>
          <a:spcPts val="600"/>
        </a:spcBef>
        <a:buClr>
          <a:schemeClr val="tx1"/>
        </a:buClr>
        <a:buFont typeface="Arial" panose="020B0604020202020204" pitchFamily="34" charset="0"/>
        <a:buChar char="•"/>
        <a:defRPr sz="1800" kern="1200">
          <a:solidFill>
            <a:schemeClr val="tx1"/>
          </a:solidFill>
          <a:latin typeface="+mn-lt"/>
          <a:ea typeface="+mn-ea"/>
          <a:cs typeface="+mn-cs"/>
        </a:defRPr>
      </a:lvl2pPr>
      <a:lvl3pPr marL="231775" indent="0" algn="l" defTabSz="914400" rtl="0" eaLnBrk="1" latinLnBrk="0" hangingPunct="1">
        <a:lnSpc>
          <a:spcPct val="100000"/>
        </a:lnSpc>
        <a:spcBef>
          <a:spcPts val="600"/>
        </a:spcBef>
        <a:buFontTx/>
        <a:buNone/>
        <a:defRPr sz="1800" kern="1200">
          <a:solidFill>
            <a:schemeClr val="tx1"/>
          </a:solidFill>
          <a:latin typeface="+mn-lt"/>
          <a:ea typeface="+mn-ea"/>
          <a:cs typeface="+mn-cs"/>
        </a:defRPr>
      </a:lvl3pPr>
      <a:lvl4pPr marL="457200" indent="-228600" algn="l" defTabSz="914400" rtl="0" eaLnBrk="1" latinLnBrk="0" hangingPunct="1">
        <a:lnSpc>
          <a:spcPct val="100000"/>
        </a:lnSpc>
        <a:spcBef>
          <a:spcPts val="600"/>
        </a:spcBef>
        <a:buClr>
          <a:schemeClr val="tx1"/>
        </a:buClr>
        <a:buFont typeface="Arial" panose="020B0604020202020204" pitchFamily="34" charset="0"/>
        <a:buChar char="–"/>
        <a:defRPr sz="1600" kern="1200">
          <a:solidFill>
            <a:schemeClr val="tx1"/>
          </a:solidFill>
          <a:latin typeface="+mn-lt"/>
          <a:ea typeface="+mn-ea"/>
          <a:cs typeface="+mn-cs"/>
        </a:defRPr>
      </a:lvl4pPr>
      <a:lvl5pPr marL="688975" indent="-228600" algn="l" defTabSz="914400" rtl="0" eaLnBrk="1" latinLnBrk="0" hangingPunct="1">
        <a:lnSpc>
          <a:spcPct val="100000"/>
        </a:lnSpc>
        <a:spcBef>
          <a:spcPts val="600"/>
        </a:spcBef>
        <a:buClr>
          <a:schemeClr val="tx1"/>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300" kern="1200">
          <a:solidFill>
            <a:schemeClr val="tx1"/>
          </a:solidFill>
          <a:latin typeface="+mn-lt"/>
          <a:ea typeface="+mn-ea"/>
          <a:cs typeface="+mn-cs"/>
        </a:defRPr>
      </a:lvl1pPr>
      <a:lvl2pPr marL="0" algn="l" defTabSz="914400" rtl="0" eaLnBrk="1" latinLnBrk="0" hangingPunct="1">
        <a:defRPr sz="1300" kern="1200">
          <a:solidFill>
            <a:schemeClr val="tx1"/>
          </a:solidFill>
          <a:latin typeface="+mn-lt"/>
          <a:ea typeface="+mn-ea"/>
          <a:cs typeface="+mn-cs"/>
        </a:defRPr>
      </a:lvl2pPr>
      <a:lvl3pPr marL="0" algn="l" defTabSz="914400" rtl="0" eaLnBrk="1" latinLnBrk="0" hangingPunct="1">
        <a:defRPr sz="1300" kern="1200">
          <a:solidFill>
            <a:schemeClr val="tx1"/>
          </a:solidFill>
          <a:latin typeface="+mn-lt"/>
          <a:ea typeface="+mn-ea"/>
          <a:cs typeface="+mn-cs"/>
        </a:defRPr>
      </a:lvl3pPr>
      <a:lvl4pPr marL="0" algn="l" defTabSz="914400" rtl="0" eaLnBrk="1" latinLnBrk="0" hangingPunct="1">
        <a:defRPr sz="1300" kern="1200">
          <a:solidFill>
            <a:schemeClr val="tx1"/>
          </a:solidFill>
          <a:latin typeface="+mn-lt"/>
          <a:ea typeface="+mn-ea"/>
          <a:cs typeface="+mn-cs"/>
        </a:defRPr>
      </a:lvl4pPr>
      <a:lvl5pPr marL="0" algn="l" defTabSz="914400" rtl="0" eaLnBrk="1" latinLnBrk="0" hangingPunct="1">
        <a:defRPr sz="1300" kern="1200">
          <a:solidFill>
            <a:schemeClr val="tx1"/>
          </a:solidFill>
          <a:latin typeface="+mn-lt"/>
          <a:ea typeface="+mn-ea"/>
          <a:cs typeface="+mn-cs"/>
        </a:defRPr>
      </a:lvl5pPr>
      <a:lvl6pPr marL="0" algn="l" defTabSz="914400" rtl="0" eaLnBrk="1" latinLnBrk="0" hangingPunct="1">
        <a:defRPr sz="1300" kern="1200">
          <a:solidFill>
            <a:schemeClr val="tx1"/>
          </a:solidFill>
          <a:latin typeface="+mn-lt"/>
          <a:ea typeface="+mn-ea"/>
          <a:cs typeface="+mn-cs"/>
        </a:defRPr>
      </a:lvl6pPr>
      <a:lvl7pPr marL="0" algn="l" defTabSz="914400" rtl="0" eaLnBrk="1" latinLnBrk="0" hangingPunct="1">
        <a:defRPr sz="1300" kern="1200">
          <a:solidFill>
            <a:schemeClr val="tx1"/>
          </a:solidFill>
          <a:latin typeface="+mn-lt"/>
          <a:ea typeface="+mn-ea"/>
          <a:cs typeface="+mn-cs"/>
        </a:defRPr>
      </a:lvl7pPr>
      <a:lvl8pPr marL="0" algn="l" defTabSz="914400" rtl="0" eaLnBrk="1" latinLnBrk="0" hangingPunct="1">
        <a:defRPr sz="1300" kern="1200">
          <a:solidFill>
            <a:schemeClr val="tx1"/>
          </a:solidFill>
          <a:latin typeface="+mn-lt"/>
          <a:ea typeface="+mn-ea"/>
          <a:cs typeface="+mn-cs"/>
        </a:defRPr>
      </a:lvl8pPr>
      <a:lvl9pPr marL="0" algn="l" defTabSz="914400" rtl="0" eaLnBrk="1" latinLnBrk="0" hangingPunct="1">
        <a:defRPr sz="13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288">
          <p15:clr>
            <a:srgbClr val="C35EA4"/>
          </p15:clr>
        </p15:guide>
        <p15:guide id="4" pos="7390">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3D1B585-7DA0-336C-E393-D3BB46BE3E93}"/>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3AE5151C-EF0C-450A-5823-1F725F12CF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67EBF5C8-1DA6-22B2-7147-5E69577F15E7}"/>
              </a:ext>
            </a:extLst>
          </p:cNvPr>
          <p:cNvSpPr>
            <a:spLocks noGrp="1"/>
          </p:cNvSpPr>
          <p:nvPr>
            <p:ph type="ctrTitle"/>
          </p:nvPr>
        </p:nvSpPr>
        <p:spPr>
          <a:xfrm>
            <a:off x="3880430" y="583345"/>
            <a:ext cx="7160357" cy="4164820"/>
          </a:xfrm>
        </p:spPr>
        <p:txBody>
          <a:bodyPr anchor="t">
            <a:normAutofit/>
          </a:bodyPr>
          <a:lstStyle/>
          <a:p>
            <a:pPr algn="r"/>
            <a:r>
              <a:rPr lang="en-US" dirty="0">
                <a:solidFill>
                  <a:srgbClr val="FFFFFF"/>
                </a:solidFill>
              </a:rPr>
              <a:t>Payer perspective on Primary Care</a:t>
            </a:r>
          </a:p>
        </p:txBody>
      </p:sp>
      <p:sp>
        <p:nvSpPr>
          <p:cNvPr id="3" name="Subtitle 2">
            <a:extLst>
              <a:ext uri="{FF2B5EF4-FFF2-40B4-BE49-F238E27FC236}">
                <a16:creationId xmlns:a16="http://schemas.microsoft.com/office/drawing/2014/main" id="{99FD149E-B3A4-21EC-60F5-C2DBAEBDAE9F}"/>
              </a:ext>
            </a:extLst>
          </p:cNvPr>
          <p:cNvSpPr>
            <a:spLocks noGrp="1"/>
          </p:cNvSpPr>
          <p:nvPr>
            <p:ph type="subTitle" idx="1"/>
          </p:nvPr>
        </p:nvSpPr>
        <p:spPr>
          <a:xfrm>
            <a:off x="1208228" y="5972174"/>
            <a:ext cx="8578699" cy="504825"/>
          </a:xfrm>
        </p:spPr>
        <p:txBody>
          <a:bodyPr>
            <a:normAutofit/>
          </a:bodyPr>
          <a:lstStyle/>
          <a:p>
            <a:pPr algn="l"/>
            <a:r>
              <a:rPr lang="en-US" sz="2000" dirty="0">
                <a:solidFill>
                  <a:srgbClr val="FFFFFF"/>
                </a:solidFill>
              </a:rPr>
              <a:t>May 2026</a:t>
            </a:r>
          </a:p>
        </p:txBody>
      </p:sp>
      <p:sp>
        <p:nvSpPr>
          <p:cNvPr id="10" name="Graphic 13">
            <a:extLst>
              <a:ext uri="{FF2B5EF4-FFF2-40B4-BE49-F238E27FC236}">
                <a16:creationId xmlns:a16="http://schemas.microsoft.com/office/drawing/2014/main" id="{B697E0EA-50CA-9590-4D1A-55BFB7F377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ptos" panose="02110004020202020204"/>
              <a:ea typeface="+mn-ea"/>
              <a:cs typeface="+mn-cs"/>
            </a:endParaRPr>
          </a:p>
        </p:txBody>
      </p:sp>
      <p:sp>
        <p:nvSpPr>
          <p:cNvPr id="12" name="Graphic 12">
            <a:extLst>
              <a:ext uri="{FF2B5EF4-FFF2-40B4-BE49-F238E27FC236}">
                <a16:creationId xmlns:a16="http://schemas.microsoft.com/office/drawing/2014/main" id="{0A799511-23FB-DE81-3C0A-FA3C8CE19F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ptos" panose="02110004020202020204"/>
              <a:ea typeface="+mn-ea"/>
              <a:cs typeface="+mn-cs"/>
            </a:endParaRPr>
          </a:p>
        </p:txBody>
      </p:sp>
      <p:sp>
        <p:nvSpPr>
          <p:cNvPr id="14" name="Graphic 15">
            <a:extLst>
              <a:ext uri="{FF2B5EF4-FFF2-40B4-BE49-F238E27FC236}">
                <a16:creationId xmlns:a16="http://schemas.microsoft.com/office/drawing/2014/main" id="{13DADEB5-A16D-B279-F353-0A6B0245BF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ptos" panose="02110004020202020204"/>
              <a:ea typeface="+mn-ea"/>
              <a:cs typeface="+mn-cs"/>
            </a:endParaRPr>
          </a:p>
        </p:txBody>
      </p:sp>
      <p:cxnSp>
        <p:nvCxnSpPr>
          <p:cNvPr id="16" name="Straight Connector 15">
            <a:extLst>
              <a:ext uri="{FF2B5EF4-FFF2-40B4-BE49-F238E27FC236}">
                <a16:creationId xmlns:a16="http://schemas.microsoft.com/office/drawing/2014/main" id="{30E0ACCE-8E07-86B5-243D-2B9C09DE60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8" name="Graphic 22">
            <a:extLst>
              <a:ext uri="{FF2B5EF4-FFF2-40B4-BE49-F238E27FC236}">
                <a16:creationId xmlns:a16="http://schemas.microsoft.com/office/drawing/2014/main" id="{08A6654B-6958-5675-1C5C-B113BC1C31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ptos" panose="02110004020202020204"/>
              <a:ea typeface="+mn-ea"/>
              <a:cs typeface="+mn-cs"/>
            </a:endParaRPr>
          </a:p>
        </p:txBody>
      </p:sp>
      <p:sp>
        <p:nvSpPr>
          <p:cNvPr id="20" name="Graphic 23">
            <a:extLst>
              <a:ext uri="{FF2B5EF4-FFF2-40B4-BE49-F238E27FC236}">
                <a16:creationId xmlns:a16="http://schemas.microsoft.com/office/drawing/2014/main" id="{56DCCDFD-4A03-C58A-A614-1D77C115A5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ptos" panose="02110004020202020204"/>
              <a:ea typeface="+mn-ea"/>
              <a:cs typeface="+mn-cs"/>
            </a:endParaRPr>
          </a:p>
        </p:txBody>
      </p:sp>
      <p:sp>
        <p:nvSpPr>
          <p:cNvPr id="22" name="Graphic 21">
            <a:extLst>
              <a:ext uri="{FF2B5EF4-FFF2-40B4-BE49-F238E27FC236}">
                <a16:creationId xmlns:a16="http://schemas.microsoft.com/office/drawing/2014/main" id="{407A1684-945C-414A-79D0-46840F28A2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ptos" panose="02110004020202020204"/>
              <a:ea typeface="+mn-ea"/>
              <a:cs typeface="+mn-cs"/>
            </a:endParaRPr>
          </a:p>
        </p:txBody>
      </p:sp>
    </p:spTree>
    <p:extLst>
      <p:ext uri="{BB962C8B-B14F-4D97-AF65-F5344CB8AC3E}">
        <p14:creationId xmlns:p14="http://schemas.microsoft.com/office/powerpoint/2010/main" val="1209952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4D4AF2D-3098-DAA4-9830-4D4D612585CC}"/>
              </a:ext>
            </a:extLst>
          </p:cNvPr>
          <p:cNvSpPr>
            <a:spLocks noGrp="1"/>
          </p:cNvSpPr>
          <p:nvPr>
            <p:ph type="title"/>
          </p:nvPr>
        </p:nvSpPr>
        <p:spPr>
          <a:xfrm>
            <a:off x="457199" y="555639"/>
            <a:ext cx="9601200" cy="304699"/>
          </a:xfrm>
        </p:spPr>
        <p:txBody>
          <a:bodyPr wrap="square" anchor="t">
            <a:noAutofit/>
          </a:bodyPr>
          <a:lstStyle/>
          <a:p>
            <a:r>
              <a:rPr lang="en-US" sz="2800" dirty="0"/>
              <a:t>Unprecedented Cost and Regulatory Pressures are changing the Payer Landscape</a:t>
            </a:r>
          </a:p>
        </p:txBody>
      </p:sp>
      <p:graphicFrame>
        <p:nvGraphicFramePr>
          <p:cNvPr id="5" name="Content Placeholder 1">
            <a:extLst>
              <a:ext uri="{FF2B5EF4-FFF2-40B4-BE49-F238E27FC236}">
                <a16:creationId xmlns:a16="http://schemas.microsoft.com/office/drawing/2014/main" id="{2E7119A5-19E1-328F-FDEB-C6CD1BCC895F}"/>
              </a:ext>
            </a:extLst>
          </p:cNvPr>
          <p:cNvGraphicFramePr>
            <a:graphicFrameLocks noGrp="1"/>
          </p:cNvGraphicFramePr>
          <p:nvPr>
            <p:ph idx="1"/>
            <p:extLst>
              <p:ext uri="{D42A27DB-BD31-4B8C-83A1-F6EECF244321}">
                <p14:modId xmlns:p14="http://schemas.microsoft.com/office/powerpoint/2010/main" val="3733058640"/>
              </p:ext>
            </p:extLst>
          </p:nvPr>
        </p:nvGraphicFramePr>
        <p:xfrm>
          <a:off x="1524000" y="1557210"/>
          <a:ext cx="9144000" cy="39300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24431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E63FE46-10B3-3486-D123-D10EB8D34F19}"/>
              </a:ext>
            </a:extLst>
          </p:cNvPr>
          <p:cNvSpPr>
            <a:spLocks noGrp="1"/>
          </p:cNvSpPr>
          <p:nvPr>
            <p:ph type="body" idx="1"/>
          </p:nvPr>
        </p:nvSpPr>
        <p:spPr>
          <a:xfrm>
            <a:off x="1752600" y="4255572"/>
            <a:ext cx="8686800" cy="332399"/>
          </a:xfrm>
        </p:spPr>
        <p:txBody>
          <a:bodyPr>
            <a:normAutofit/>
          </a:bodyPr>
          <a:lstStyle/>
          <a:p>
            <a:pPr>
              <a:spcAft>
                <a:spcPts val="600"/>
              </a:spcAft>
            </a:pPr>
            <a:r>
              <a:rPr lang="en-US" dirty="0"/>
              <a:t>Primary care clinicians are at the heart of this strategy</a:t>
            </a:r>
          </a:p>
        </p:txBody>
      </p:sp>
      <p:sp>
        <p:nvSpPr>
          <p:cNvPr id="4" name="Text Placeholder 3">
            <a:extLst>
              <a:ext uri="{FF2B5EF4-FFF2-40B4-BE49-F238E27FC236}">
                <a16:creationId xmlns:a16="http://schemas.microsoft.com/office/drawing/2014/main" id="{B25A296D-EC92-F3C8-7E99-B1D6AF79CF0B}"/>
              </a:ext>
            </a:extLst>
          </p:cNvPr>
          <p:cNvSpPr>
            <a:spLocks noGrp="1"/>
          </p:cNvSpPr>
          <p:nvPr>
            <p:ph type="title"/>
          </p:nvPr>
        </p:nvSpPr>
        <p:spPr>
          <a:xfrm>
            <a:off x="1752600" y="2451107"/>
            <a:ext cx="8686800" cy="1523494"/>
          </a:xfrm>
        </p:spPr>
        <p:txBody>
          <a:bodyPr wrap="square" anchor="b">
            <a:normAutofit/>
          </a:bodyPr>
          <a:lstStyle/>
          <a:p>
            <a:r>
              <a:rPr lang="en-US" sz="5100" dirty="0"/>
              <a:t>Full risk value-based care remains a critical strategy</a:t>
            </a:r>
          </a:p>
        </p:txBody>
      </p:sp>
    </p:spTree>
    <p:extLst>
      <p:ext uri="{BB962C8B-B14F-4D97-AF65-F5344CB8AC3E}">
        <p14:creationId xmlns:p14="http://schemas.microsoft.com/office/powerpoint/2010/main" val="2212991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B729124-1347-C7E7-A857-A0892956F24C}"/>
              </a:ext>
            </a:extLst>
          </p:cNvPr>
          <p:cNvSpPr>
            <a:spLocks noGrp="1"/>
          </p:cNvSpPr>
          <p:nvPr>
            <p:ph type="body" sz="quarter" idx="13"/>
          </p:nvPr>
        </p:nvSpPr>
        <p:spPr/>
        <p:txBody>
          <a:bodyPr>
            <a:normAutofit/>
          </a:bodyPr>
          <a:lstStyle/>
          <a:p>
            <a:r>
              <a:rPr lang="en-US" sz="3600" dirty="0"/>
              <a:t>“The most effective tool we have to ensure better outcomes and lower total cost of care for a patient is to make sure they have a good value-based PCP”</a:t>
            </a:r>
          </a:p>
        </p:txBody>
      </p:sp>
      <p:sp>
        <p:nvSpPr>
          <p:cNvPr id="3" name="Text Placeholder 2">
            <a:extLst>
              <a:ext uri="{FF2B5EF4-FFF2-40B4-BE49-F238E27FC236}">
                <a16:creationId xmlns:a16="http://schemas.microsoft.com/office/drawing/2014/main" id="{8F9A9361-FE21-92E4-9C6D-A408CE99704B}"/>
              </a:ext>
            </a:extLst>
          </p:cNvPr>
          <p:cNvSpPr>
            <a:spLocks noGrp="1"/>
          </p:cNvSpPr>
          <p:nvPr>
            <p:ph type="body" sz="quarter" idx="14"/>
          </p:nvPr>
        </p:nvSpPr>
        <p:spPr/>
        <p:txBody>
          <a:bodyPr/>
          <a:lstStyle/>
          <a:p>
            <a:r>
              <a:rPr lang="en-US" dirty="0"/>
              <a:t>Health Insurance Executive, 2022</a:t>
            </a:r>
          </a:p>
        </p:txBody>
      </p:sp>
    </p:spTree>
    <p:extLst>
      <p:ext uri="{BB962C8B-B14F-4D97-AF65-F5344CB8AC3E}">
        <p14:creationId xmlns:p14="http://schemas.microsoft.com/office/powerpoint/2010/main" val="1878829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137573F-4A0E-6EAD-E229-EA1DD02E14C3}"/>
              </a:ext>
            </a:extLst>
          </p:cNvPr>
          <p:cNvSpPr>
            <a:spLocks noGrp="1"/>
          </p:cNvSpPr>
          <p:nvPr>
            <p:ph idx="1"/>
          </p:nvPr>
        </p:nvSpPr>
        <p:spPr/>
        <p:txBody>
          <a:bodyPr/>
          <a:lstStyle/>
          <a:p>
            <a:pPr marL="342900" indent="-342900">
              <a:buFont typeface="Wingdings" panose="05000000000000000000" pitchFamily="2" charset="2"/>
              <a:buChar char="q"/>
            </a:pPr>
            <a:r>
              <a:rPr lang="en-US" sz="2400" dirty="0"/>
              <a:t>Financial support to invest in resources to drive higher value care</a:t>
            </a:r>
          </a:p>
          <a:p>
            <a:pPr marL="285750" indent="-285750">
              <a:buFont typeface="Wingdings" panose="05000000000000000000" pitchFamily="2" charset="2"/>
              <a:buChar char="q"/>
            </a:pPr>
            <a:r>
              <a:rPr lang="en-US" sz="2400" dirty="0"/>
              <a:t>Usable analytic insights to identify opportunities to drive high value care and reduce low value care (e.g. specialist referrals, preferred lab/radiology partners)</a:t>
            </a:r>
          </a:p>
          <a:p>
            <a:pPr marL="342900" indent="-342900">
              <a:buFont typeface="Wingdings" panose="05000000000000000000" pitchFamily="2" charset="2"/>
              <a:buChar char="q"/>
            </a:pPr>
            <a:r>
              <a:rPr lang="en-US" sz="2400" dirty="0"/>
              <a:t>Must be enabled within the clinical workflow in the EMR</a:t>
            </a:r>
          </a:p>
          <a:p>
            <a:pPr marL="342900" indent="-342900">
              <a:buFont typeface="Wingdings" panose="05000000000000000000" pitchFamily="2" charset="2"/>
              <a:buChar char="q"/>
            </a:pPr>
            <a:r>
              <a:rPr lang="en-US" sz="2400" dirty="0"/>
              <a:t>Directly align financial incentives with clinical outcomes – meaningfully</a:t>
            </a:r>
          </a:p>
          <a:p>
            <a:pPr marL="342900" indent="-342900">
              <a:buFont typeface="Wingdings" panose="05000000000000000000" pitchFamily="2" charset="2"/>
              <a:buChar char="q"/>
            </a:pPr>
            <a:r>
              <a:rPr lang="en-US" sz="2400" dirty="0"/>
              <a:t>Enable </a:t>
            </a:r>
            <a:r>
              <a:rPr lang="en-US" sz="2400"/>
              <a:t>clinicians with AI </a:t>
            </a:r>
            <a:r>
              <a:rPr lang="en-US" sz="2400" dirty="0"/>
              <a:t>tools to substantially reduce administrative and cognitive burden</a:t>
            </a:r>
          </a:p>
          <a:p>
            <a:pPr marL="342900" indent="-342900">
              <a:buAutoNum type="arabicPeriod"/>
            </a:pPr>
            <a:endParaRPr lang="en-US" dirty="0"/>
          </a:p>
        </p:txBody>
      </p:sp>
      <p:sp>
        <p:nvSpPr>
          <p:cNvPr id="3" name="Title 2">
            <a:extLst>
              <a:ext uri="{FF2B5EF4-FFF2-40B4-BE49-F238E27FC236}">
                <a16:creationId xmlns:a16="http://schemas.microsoft.com/office/drawing/2014/main" id="{E4858946-8B89-E9BD-5FD1-D7F1E49CEF0F}"/>
              </a:ext>
            </a:extLst>
          </p:cNvPr>
          <p:cNvSpPr>
            <a:spLocks noGrp="1"/>
          </p:cNvSpPr>
          <p:nvPr>
            <p:ph type="title"/>
          </p:nvPr>
        </p:nvSpPr>
        <p:spPr>
          <a:xfrm>
            <a:off x="457199" y="555639"/>
            <a:ext cx="9601200" cy="387798"/>
          </a:xfrm>
        </p:spPr>
        <p:txBody>
          <a:bodyPr/>
          <a:lstStyle/>
          <a:p>
            <a:r>
              <a:rPr lang="en-US" sz="2800" dirty="0"/>
              <a:t>Strategies to support Value-based primary care</a:t>
            </a:r>
          </a:p>
        </p:txBody>
      </p:sp>
    </p:spTree>
    <p:extLst>
      <p:ext uri="{BB962C8B-B14F-4D97-AF65-F5344CB8AC3E}">
        <p14:creationId xmlns:p14="http://schemas.microsoft.com/office/powerpoint/2010/main" val="2890491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4A413A0-3452-541A-E4CB-7FA1BEA29D31}"/>
              </a:ext>
            </a:extLst>
          </p:cNvPr>
          <p:cNvPicPr>
            <a:picLocks noChangeAspect="1"/>
          </p:cNvPicPr>
          <p:nvPr/>
        </p:nvPicPr>
        <p:blipFill>
          <a:blip r:embed="rId2"/>
          <a:stretch>
            <a:fillRect/>
          </a:stretch>
        </p:blipFill>
        <p:spPr>
          <a:xfrm>
            <a:off x="5757" y="0"/>
            <a:ext cx="12180486" cy="6858000"/>
          </a:xfrm>
          <a:prstGeom prst="rect">
            <a:avLst/>
          </a:prstGeom>
        </p:spPr>
      </p:pic>
    </p:spTree>
    <p:extLst>
      <p:ext uri="{BB962C8B-B14F-4D97-AF65-F5344CB8AC3E}">
        <p14:creationId xmlns:p14="http://schemas.microsoft.com/office/powerpoint/2010/main" val="3572922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20DC369-79A5-86A3-1E46-6C73FD3CD078}"/>
              </a:ext>
            </a:extLst>
          </p:cNvPr>
          <p:cNvPicPr>
            <a:picLocks noChangeAspect="1"/>
          </p:cNvPicPr>
          <p:nvPr/>
        </p:nvPicPr>
        <p:blipFill>
          <a:blip r:embed="rId2"/>
          <a:stretch>
            <a:fillRect/>
          </a:stretch>
        </p:blipFill>
        <p:spPr>
          <a:xfrm>
            <a:off x="0" y="31921"/>
            <a:ext cx="12192000" cy="6794158"/>
          </a:xfrm>
          <a:prstGeom prst="rect">
            <a:avLst/>
          </a:prstGeom>
        </p:spPr>
      </p:pic>
    </p:spTree>
    <p:extLst>
      <p:ext uri="{BB962C8B-B14F-4D97-AF65-F5344CB8AC3E}">
        <p14:creationId xmlns:p14="http://schemas.microsoft.com/office/powerpoint/2010/main" val="437632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0CA31EE-2A76-2220-5B91-5ADC0E13CBAE}"/>
              </a:ext>
            </a:extLst>
          </p:cNvPr>
          <p:cNvPicPr>
            <a:picLocks noChangeAspect="1"/>
          </p:cNvPicPr>
          <p:nvPr/>
        </p:nvPicPr>
        <p:blipFill>
          <a:blip r:embed="rId2"/>
          <a:stretch>
            <a:fillRect/>
          </a:stretch>
        </p:blipFill>
        <p:spPr>
          <a:xfrm>
            <a:off x="0" y="22549"/>
            <a:ext cx="12192000" cy="6812901"/>
          </a:xfrm>
          <a:prstGeom prst="rect">
            <a:avLst/>
          </a:prstGeom>
        </p:spPr>
      </p:pic>
    </p:spTree>
    <p:extLst>
      <p:ext uri="{BB962C8B-B14F-4D97-AF65-F5344CB8AC3E}">
        <p14:creationId xmlns:p14="http://schemas.microsoft.com/office/powerpoint/2010/main" val="3476039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2743AB5-D771-8DC8-3B9F-AB64323D28F6}"/>
              </a:ext>
            </a:extLst>
          </p:cNvPr>
          <p:cNvPicPr>
            <a:picLocks noChangeAspect="1"/>
          </p:cNvPicPr>
          <p:nvPr/>
        </p:nvPicPr>
        <p:blipFill>
          <a:blip r:embed="rId2"/>
          <a:stretch>
            <a:fillRect/>
          </a:stretch>
        </p:blipFill>
        <p:spPr>
          <a:xfrm>
            <a:off x="0" y="6766"/>
            <a:ext cx="12192000" cy="6844467"/>
          </a:xfrm>
          <a:prstGeom prst="rect">
            <a:avLst/>
          </a:prstGeom>
        </p:spPr>
      </p:pic>
    </p:spTree>
    <p:extLst>
      <p:ext uri="{BB962C8B-B14F-4D97-AF65-F5344CB8AC3E}">
        <p14:creationId xmlns:p14="http://schemas.microsoft.com/office/powerpoint/2010/main" val="38956221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MIO_CD_LAYOUT_VALID_AREA" val="true"/>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MIO_CD_LAYOUT_VALID_AREA" val="true"/>
</p:tagLst>
</file>

<file path=ppt/tags/tag8.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9.xml><?xml version="1.0" encoding="utf-8"?>
<p:tagLst xmlns:a="http://schemas.openxmlformats.org/drawingml/2006/main" xmlns:r="http://schemas.openxmlformats.org/officeDocument/2006/relationships" xmlns:p="http://schemas.openxmlformats.org/presentationml/2006/main">
  <p:tag name="MIO_SKIP_CDCHECK" val="True"/>
  <p:tag name="MIO_CD_LAYOUT_VALID_AREA" val="tru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ptum Theme">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solidFill>
          <a:schemeClr val="bg2"/>
        </a:solidFill>
        <a:ln cap="rnd">
          <a:noFill/>
          <a:round/>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rtl="0" eaLnBrk="1" fontAlgn="auto" hangingPunct="1">
          <a:lnSpc>
            <a:spcPct val="100000"/>
          </a:lnSpc>
          <a:spcBef>
            <a:spcPts val="600"/>
          </a:spcBef>
          <a:spcAft>
            <a:spcPts val="0"/>
          </a:spcAft>
          <a:defRPr sz="1400" b="0" i="0" u="none" baseline="0" dirty="0">
            <a:solidFill>
              <a:srgbClr val="FFFFFF"/>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9050" cap="rnd">
          <a:solidFill>
            <a:schemeClr val="accent6"/>
          </a:solidFill>
          <a:round/>
          <a:headEnd w="lg" len="med"/>
          <a:tailEnd type="none" w="lg" len="med"/>
        </a:ln>
      </a:spPr>
      <a:bodyPr/>
      <a:lstStyle/>
      <a:style>
        <a:lnRef idx="1">
          <a:schemeClr val="accent1"/>
        </a:lnRef>
        <a:fillRef idx="0">
          <a:schemeClr val="accent1"/>
        </a:fillRef>
        <a:effectRef idx="0">
          <a:schemeClr val="accent1"/>
        </a:effectRef>
        <a:fontRef idx="minor">
          <a:schemeClr val="tx1"/>
        </a:fontRef>
      </a:style>
    </a:lnDef>
    <a:txDef>
      <a:spPr bwMode="gray">
        <a:noFill/>
      </a:spPr>
      <a:bodyPr vert="horz" wrap="square" lIns="0" tIns="0" rIns="0" bIns="0" rtlCol="0">
        <a:spAutoFit/>
      </a:bodyPr>
      <a:lstStyle>
        <a:defPPr algn="l">
          <a:spcBef>
            <a:spcPts val="600"/>
          </a:spcBef>
          <a:defRPr sz="1400" dirty="0"/>
        </a:defPPr>
      </a:lstStyle>
    </a:txDef>
  </a:objectDefaults>
  <a:extraClrSchemeLst/>
  <a:custClrLst>
    <a:custClr name="Warm White">
      <a:srgbClr val="FBF9F4"/>
    </a:custClr>
    <a:custClr name="Blank">
      <a:srgbClr val="FFFFFF"/>
    </a:custClr>
    <a:custClr name="Green Success">
      <a:srgbClr val="007000"/>
    </a:custClr>
    <a:custClr name="Red Alert">
      <a:srgbClr val="C40000"/>
    </a:custClr>
    <a:custClr name="Gold Callout">
      <a:srgbClr val="F5B700"/>
    </a:custClr>
    <a:custClr name="Blank">
      <a:srgbClr val="FFFFFF"/>
    </a:custClr>
    <a:custClr name="Blank">
      <a:srgbClr val="FFFFFF"/>
    </a:custClr>
    <a:custClr name="Lagoon">
      <a:srgbClr val="007C89"/>
    </a:custClr>
    <a:custClr name="Violet">
      <a:srgbClr val="422C88"/>
    </a:custClr>
    <a:custClr name="Strawberry">
      <a:srgbClr val="A32A2E"/>
    </a:custClr>
    <a:custClr name="Blank">
      <a:srgbClr val="FFFFFF"/>
    </a:custClr>
    <a:custClr name="Blank">
      <a:srgbClr val="FFFFFF"/>
    </a:custClr>
    <a:custClr name="Blank">
      <a:srgbClr val="FFFFFF"/>
    </a:custClr>
    <a:custClr name="Blank">
      <a:srgbClr val="FFFFFF"/>
    </a:custClr>
    <a:custClr name="Blank">
      <a:srgbClr val="FFFFFF"/>
    </a:custClr>
    <a:custClr name="Blank">
      <a:srgbClr val="FFFFFF"/>
    </a:custClr>
    <a:custClr name="Blank">
      <a:srgbClr val="FFFFFF"/>
    </a:custClr>
    <a:custClr name="Rainwater">
      <a:srgbClr val="6FC1B1"/>
    </a:custClr>
    <a:custClr name="Iris">
      <a:srgbClr val="8061BC"/>
    </a:custClr>
    <a:custClr name="Apple">
      <a:srgbClr val="D13F44"/>
    </a:custClr>
  </a:custClrLst>
  <a:extLst>
    <a:ext uri="{05A4C25C-085E-4340-85A3-A5531E510DB2}">
      <thm15:themeFamily xmlns:thm15="http://schemas.microsoft.com/office/thememl/2012/main" name="optum-onscreen-16x9-glg-20220119.potx" id="{7F3E7622-1EBC-4F6E-B9DD-B4E700166E15}" vid="{72FB0167-D41A-4D50-8651-7B68CC4E385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EDDF94EB6690B45BC9497696021C032" ma:contentTypeVersion="12" ma:contentTypeDescription="Create a new document." ma:contentTypeScope="" ma:versionID="b5511952c63ed41727d3c4533ccb6905">
  <xsd:schema xmlns:xsd="http://www.w3.org/2001/XMLSchema" xmlns:xs="http://www.w3.org/2001/XMLSchema" xmlns:p="http://schemas.microsoft.com/office/2006/metadata/properties" xmlns:ns2="f3b1d26d-160f-43af-9308-7ea5d3dd2c70" xmlns:ns3="a6f107b9-b596-461e-8851-85383e20fa59" targetNamespace="http://schemas.microsoft.com/office/2006/metadata/properties" ma:root="true" ma:fieldsID="c86f35ce65e5b0caf1870cdd0d339972" ns2:_="" ns3:_="">
    <xsd:import namespace="f3b1d26d-160f-43af-9308-7ea5d3dd2c70"/>
    <xsd:import namespace="a6f107b9-b596-461e-8851-85383e20fa5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LengthInSecond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b1d26d-160f-43af-9308-7ea5d3dd2c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f58e485-0d26-4f10-8645-ad2692e9af28"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6f107b9-b596-461e-8851-85383e20fa5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ec236d0-3c17-4c11-82a7-9855db687cf4}" ma:internalName="TaxCatchAll" ma:showField="CatchAllData" ma:web="a6f107b9-b596-461e-8851-85383e20fa5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3b1d26d-160f-43af-9308-7ea5d3dd2c70">
      <Terms xmlns="http://schemas.microsoft.com/office/infopath/2007/PartnerControls"/>
    </lcf76f155ced4ddcb4097134ff3c332f>
    <TaxCatchAll xmlns="a6f107b9-b596-461e-8851-85383e20fa59" xsi:nil="true"/>
  </documentManagement>
</p:properties>
</file>

<file path=customXml/itemProps1.xml><?xml version="1.0" encoding="utf-8"?>
<ds:datastoreItem xmlns:ds="http://schemas.openxmlformats.org/officeDocument/2006/customXml" ds:itemID="{66F52B52-55F7-4722-B929-46149C79686C}"/>
</file>

<file path=customXml/itemProps2.xml><?xml version="1.0" encoding="utf-8"?>
<ds:datastoreItem xmlns:ds="http://schemas.openxmlformats.org/officeDocument/2006/customXml" ds:itemID="{4AE9EFD8-C597-44E1-885E-BDBD5B57AB6E}"/>
</file>

<file path=customXml/itemProps3.xml><?xml version="1.0" encoding="utf-8"?>
<ds:datastoreItem xmlns:ds="http://schemas.openxmlformats.org/officeDocument/2006/customXml" ds:itemID="{CD94BE7F-6089-48E9-A4D7-EFAD164FCAE9}"/>
</file>

<file path=docProps/app.xml><?xml version="1.0" encoding="utf-8"?>
<Properties xmlns="http://schemas.openxmlformats.org/officeDocument/2006/extended-properties" xmlns:vt="http://schemas.openxmlformats.org/officeDocument/2006/docPropsVTypes">
  <TotalTime>201</TotalTime>
  <Words>189</Words>
  <Application>Microsoft Office PowerPoint</Application>
  <PresentationFormat>Widescreen</PresentationFormat>
  <Paragraphs>21</Paragraphs>
  <Slides>9</Slides>
  <Notes>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Aptos</vt:lpstr>
      <vt:lpstr>Aptos Display</vt:lpstr>
      <vt:lpstr>Arial</vt:lpstr>
      <vt:lpstr>Wingdings</vt:lpstr>
      <vt:lpstr>Office Theme</vt:lpstr>
      <vt:lpstr>Optum Theme</vt:lpstr>
      <vt:lpstr>Payer perspective on Primary Care</vt:lpstr>
      <vt:lpstr>Unprecedented Cost and Regulatory Pressures are changing the Payer Landscape</vt:lpstr>
      <vt:lpstr>Full risk value-based care remains a critical strategy</vt:lpstr>
      <vt:lpstr>PowerPoint Presentation</vt:lpstr>
      <vt:lpstr>Strategies to support Value-based primary care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Katherine Goodrich</dc:creator>
  <cp:lastModifiedBy>Kate Goodrich</cp:lastModifiedBy>
  <cp:revision>2</cp:revision>
  <dcterms:created xsi:type="dcterms:W3CDTF">2026-04-18T14:50:22Z</dcterms:created>
  <dcterms:modified xsi:type="dcterms:W3CDTF">2026-05-12T20:29:44Z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0x010100DEDDF94EB6690B45BC9497696021C032</vt:lpwstr>
  </property>
</Properties>
</file>