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779" r:id="rId5"/>
    <p:sldId id="2145705843" r:id="rId6"/>
    <p:sldId id="2794" r:id="rId7"/>
    <p:sldId id="2801" r:id="rId8"/>
    <p:sldId id="2798" r:id="rId9"/>
    <p:sldId id="2797" r:id="rId10"/>
    <p:sldId id="2780" r:id="rId11"/>
    <p:sldId id="2796" r:id="rId12"/>
    <p:sldId id="2802" r:id="rId13"/>
    <p:sldId id="2803" r:id="rId14"/>
    <p:sldId id="2800" r:id="rId15"/>
    <p:sldId id="26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A9644-C719-4B80-8EE7-93D22CAD0FAB}" v="131" dt="2026-07-15T19:30:40.789"/>
    <p1510:client id="{934D86D6-247E-499F-BC91-75EF7B06266D}" v="4" dt="2026-07-13T17:48:07.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ah Jensen" userId="S::ajensen@acponline.org::64c4bc67-58d3-4e9f-b33e-75c1e853914d" providerId="AD" clId="Web-{28265E52-8D30-A6B3-540B-ED3038730E10}"/>
    <pc:docChg chg="modSld">
      <pc:chgData name="Aleah Jensen" userId="S::ajensen@acponline.org::64c4bc67-58d3-4e9f-b33e-75c1e853914d" providerId="AD" clId="Web-{28265E52-8D30-A6B3-540B-ED3038730E10}" dt="2026-07-14T13:16:33.364" v="26" actId="20577"/>
      <pc:docMkLst>
        <pc:docMk/>
      </pc:docMkLst>
      <pc:sldChg chg="modSp">
        <pc:chgData name="Aleah Jensen" userId="S::ajensen@acponline.org::64c4bc67-58d3-4e9f-b33e-75c1e853914d" providerId="AD" clId="Web-{28265E52-8D30-A6B3-540B-ED3038730E10}" dt="2026-07-14T12:59:52.188" v="2" actId="20577"/>
        <pc:sldMkLst>
          <pc:docMk/>
          <pc:sldMk cId="2923172405" sldId="2780"/>
        </pc:sldMkLst>
        <pc:spChg chg="mod">
          <ac:chgData name="Aleah Jensen" userId="S::ajensen@acponline.org::64c4bc67-58d3-4e9f-b33e-75c1e853914d" providerId="AD" clId="Web-{28265E52-8D30-A6B3-540B-ED3038730E10}" dt="2026-07-14T12:59:52.188" v="2" actId="20577"/>
          <ac:spMkLst>
            <pc:docMk/>
            <pc:sldMk cId="2923172405" sldId="2780"/>
            <ac:spMk id="3" creationId="{14E80A4C-B87B-0E14-5FD0-DB745350573A}"/>
          </ac:spMkLst>
        </pc:spChg>
      </pc:sldChg>
      <pc:sldChg chg="modSp">
        <pc:chgData name="Aleah Jensen" userId="S::ajensen@acponline.org::64c4bc67-58d3-4e9f-b33e-75c1e853914d" providerId="AD" clId="Web-{28265E52-8D30-A6B3-540B-ED3038730E10}" dt="2026-07-14T13:16:33.364" v="26" actId="20577"/>
        <pc:sldMkLst>
          <pc:docMk/>
          <pc:sldMk cId="13040464" sldId="2794"/>
        </pc:sldMkLst>
        <pc:spChg chg="mod">
          <ac:chgData name="Aleah Jensen" userId="S::ajensen@acponline.org::64c4bc67-58d3-4e9f-b33e-75c1e853914d" providerId="AD" clId="Web-{28265E52-8D30-A6B3-540B-ED3038730E10}" dt="2026-07-14T13:16:33.364" v="26" actId="20577"/>
          <ac:spMkLst>
            <pc:docMk/>
            <pc:sldMk cId="13040464" sldId="2794"/>
            <ac:spMk id="6" creationId="{5618F24A-B23E-733F-8FA1-7FC5558554B3}"/>
          </ac:spMkLst>
        </pc:spChg>
      </pc:sldChg>
    </pc:docChg>
  </pc:docChgLst>
  <pc:docChgLst>
    <pc:chgData name="Aleah Jensen" userId="S::ajensen@acponline.org::64c4bc67-58d3-4e9f-b33e-75c1e853914d" providerId="AD" clId="Web-{F02B326A-FB84-AB18-0B72-B7EB84522755}"/>
    <pc:docChg chg="addSld">
      <pc:chgData name="Aleah Jensen" userId="S::ajensen@acponline.org::64c4bc67-58d3-4e9f-b33e-75c1e853914d" providerId="AD" clId="Web-{F02B326A-FB84-AB18-0B72-B7EB84522755}" dt="2026-07-14T13:27:43.201" v="0"/>
      <pc:docMkLst>
        <pc:docMk/>
      </pc:docMkLst>
      <pc:sldChg chg="new">
        <pc:chgData name="Aleah Jensen" userId="S::ajensen@acponline.org::64c4bc67-58d3-4e9f-b33e-75c1e853914d" providerId="AD" clId="Web-{F02B326A-FB84-AB18-0B72-B7EB84522755}" dt="2026-07-14T13:27:43.201" v="0"/>
        <pc:sldMkLst>
          <pc:docMk/>
          <pc:sldMk cId="99000549" sldId="2799"/>
        </pc:sldMkLst>
      </pc:sldChg>
    </pc:docChg>
  </pc:docChgLst>
  <pc:docChgLst>
    <pc:chgData name="Aleah Jensen" userId="64c4bc67-58d3-4e9f-b33e-75c1e853914d" providerId="ADAL" clId="{01375227-35C9-4BB2-9E0E-3D9AB917B194}"/>
    <pc:docChg chg="undo custSel addSld delSld modSld sldOrd">
      <pc:chgData name="Aleah Jensen" userId="64c4bc67-58d3-4e9f-b33e-75c1e853914d" providerId="ADAL" clId="{01375227-35C9-4BB2-9E0E-3D9AB917B194}" dt="2026-07-14T15:50:34.236" v="718" actId="962"/>
      <pc:docMkLst>
        <pc:docMk/>
      </pc:docMkLst>
      <pc:sldChg chg="modSp mod">
        <pc:chgData name="Aleah Jensen" userId="64c4bc67-58d3-4e9f-b33e-75c1e853914d" providerId="ADAL" clId="{01375227-35C9-4BB2-9E0E-3D9AB917B194}" dt="2026-07-13T17:49:43.170" v="346" actId="27636"/>
        <pc:sldMkLst>
          <pc:docMk/>
          <pc:sldMk cId="2923172405" sldId="2780"/>
        </pc:sldMkLst>
        <pc:spChg chg="mod">
          <ac:chgData name="Aleah Jensen" userId="64c4bc67-58d3-4e9f-b33e-75c1e853914d" providerId="ADAL" clId="{01375227-35C9-4BB2-9E0E-3D9AB917B194}" dt="2026-07-13T17:49:43.170" v="346" actId="27636"/>
          <ac:spMkLst>
            <pc:docMk/>
            <pc:sldMk cId="2923172405" sldId="2780"/>
            <ac:spMk id="2" creationId="{86E441DF-0276-1260-896A-A7FB535DF823}"/>
          </ac:spMkLst>
        </pc:spChg>
        <pc:spChg chg="mod">
          <ac:chgData name="Aleah Jensen" userId="64c4bc67-58d3-4e9f-b33e-75c1e853914d" providerId="ADAL" clId="{01375227-35C9-4BB2-9E0E-3D9AB917B194}" dt="2026-07-13T17:39:53.537" v="22" actId="13926"/>
          <ac:spMkLst>
            <pc:docMk/>
            <pc:sldMk cId="2923172405" sldId="2780"/>
            <ac:spMk id="3" creationId="{14E80A4C-B87B-0E14-5FD0-DB745350573A}"/>
          </ac:spMkLst>
        </pc:spChg>
      </pc:sldChg>
      <pc:sldChg chg="del">
        <pc:chgData name="Aleah Jensen" userId="64c4bc67-58d3-4e9f-b33e-75c1e853914d" providerId="ADAL" clId="{01375227-35C9-4BB2-9E0E-3D9AB917B194}" dt="2026-07-14T15:48:53.902" v="701" actId="47"/>
        <pc:sldMkLst>
          <pc:docMk/>
          <pc:sldMk cId="2293067272" sldId="2783"/>
        </pc:sldMkLst>
      </pc:sldChg>
      <pc:sldChg chg="modSp mod">
        <pc:chgData name="Aleah Jensen" userId="64c4bc67-58d3-4e9f-b33e-75c1e853914d" providerId="ADAL" clId="{01375227-35C9-4BB2-9E0E-3D9AB917B194}" dt="2026-07-13T18:06:34.452" v="581" actId="20577"/>
        <pc:sldMkLst>
          <pc:docMk/>
          <pc:sldMk cId="13040464" sldId="2794"/>
        </pc:sldMkLst>
        <pc:spChg chg="mod">
          <ac:chgData name="Aleah Jensen" userId="64c4bc67-58d3-4e9f-b33e-75c1e853914d" providerId="ADAL" clId="{01375227-35C9-4BB2-9E0E-3D9AB917B194}" dt="2026-07-13T17:49:11.422" v="288" actId="403"/>
          <ac:spMkLst>
            <pc:docMk/>
            <pc:sldMk cId="13040464" sldId="2794"/>
            <ac:spMk id="2" creationId="{70AE872E-207E-08C7-B540-DB22D3AD7481}"/>
          </ac:spMkLst>
        </pc:spChg>
        <pc:spChg chg="mod">
          <ac:chgData name="Aleah Jensen" userId="64c4bc67-58d3-4e9f-b33e-75c1e853914d" providerId="ADAL" clId="{01375227-35C9-4BB2-9E0E-3D9AB917B194}" dt="2026-07-13T18:06:34.452" v="581" actId="20577"/>
          <ac:spMkLst>
            <pc:docMk/>
            <pc:sldMk cId="13040464" sldId="2794"/>
            <ac:spMk id="4" creationId="{A80E8594-0B3B-65AC-E615-F56F0E5C19F8}"/>
          </ac:spMkLst>
        </pc:spChg>
        <pc:spChg chg="mod">
          <ac:chgData name="Aleah Jensen" userId="64c4bc67-58d3-4e9f-b33e-75c1e853914d" providerId="ADAL" clId="{01375227-35C9-4BB2-9E0E-3D9AB917B194}" dt="2026-07-13T18:03:52.777" v="521" actId="1076"/>
          <ac:spMkLst>
            <pc:docMk/>
            <pc:sldMk cId="13040464" sldId="2794"/>
            <ac:spMk id="6" creationId="{5618F24A-B23E-733F-8FA1-7FC5558554B3}"/>
          </ac:spMkLst>
        </pc:spChg>
      </pc:sldChg>
      <pc:sldChg chg="del">
        <pc:chgData name="Aleah Jensen" userId="64c4bc67-58d3-4e9f-b33e-75c1e853914d" providerId="ADAL" clId="{01375227-35C9-4BB2-9E0E-3D9AB917B194}" dt="2026-07-14T15:48:34.736" v="697" actId="47"/>
        <pc:sldMkLst>
          <pc:docMk/>
          <pc:sldMk cId="2022922695" sldId="2795"/>
        </pc:sldMkLst>
      </pc:sldChg>
      <pc:sldChg chg="modSp mod">
        <pc:chgData name="Aleah Jensen" userId="64c4bc67-58d3-4e9f-b33e-75c1e853914d" providerId="ADAL" clId="{01375227-35C9-4BB2-9E0E-3D9AB917B194}" dt="2026-07-13T17:49:14.478" v="289" actId="403"/>
        <pc:sldMkLst>
          <pc:docMk/>
          <pc:sldMk cId="2882922392" sldId="2796"/>
        </pc:sldMkLst>
        <pc:spChg chg="mod">
          <ac:chgData name="Aleah Jensen" userId="64c4bc67-58d3-4e9f-b33e-75c1e853914d" providerId="ADAL" clId="{01375227-35C9-4BB2-9E0E-3D9AB917B194}" dt="2026-07-13T17:49:14.478" v="289" actId="403"/>
          <ac:spMkLst>
            <pc:docMk/>
            <pc:sldMk cId="2882922392" sldId="2796"/>
            <ac:spMk id="2" creationId="{B8686649-E423-06A0-8593-898116493C38}"/>
          </ac:spMkLst>
        </pc:spChg>
        <pc:spChg chg="mod">
          <ac:chgData name="Aleah Jensen" userId="64c4bc67-58d3-4e9f-b33e-75c1e853914d" providerId="ADAL" clId="{01375227-35C9-4BB2-9E0E-3D9AB917B194}" dt="2026-07-13T17:39:38.242" v="21" actId="115"/>
          <ac:spMkLst>
            <pc:docMk/>
            <pc:sldMk cId="2882922392" sldId="2796"/>
            <ac:spMk id="3" creationId="{3AEA4615-86EF-744A-9F10-78537CA664A2}"/>
          </ac:spMkLst>
        </pc:spChg>
      </pc:sldChg>
      <pc:sldChg chg="addSp delSp modSp mod">
        <pc:chgData name="Aleah Jensen" userId="64c4bc67-58d3-4e9f-b33e-75c1e853914d" providerId="ADAL" clId="{01375227-35C9-4BB2-9E0E-3D9AB917B194}" dt="2026-07-14T15:50:34.236" v="718" actId="962"/>
        <pc:sldMkLst>
          <pc:docMk/>
          <pc:sldMk cId="1318342088" sldId="2797"/>
        </pc:sldMkLst>
        <pc:spChg chg="mod">
          <ac:chgData name="Aleah Jensen" userId="64c4bc67-58d3-4e9f-b33e-75c1e853914d" providerId="ADAL" clId="{01375227-35C9-4BB2-9E0E-3D9AB917B194}" dt="2026-07-14T15:49:13.614" v="709" actId="1076"/>
          <ac:spMkLst>
            <pc:docMk/>
            <pc:sldMk cId="1318342088" sldId="2797"/>
            <ac:spMk id="2" creationId="{72A609DA-9053-C0B6-0995-AEB75D4EEBC2}"/>
          </ac:spMkLst>
        </pc:spChg>
        <pc:spChg chg="mod">
          <ac:chgData name="Aleah Jensen" userId="64c4bc67-58d3-4e9f-b33e-75c1e853914d" providerId="ADAL" clId="{01375227-35C9-4BB2-9E0E-3D9AB917B194}" dt="2026-07-14T15:49:12.002" v="708" actId="1076"/>
          <ac:spMkLst>
            <pc:docMk/>
            <pc:sldMk cId="1318342088" sldId="2797"/>
            <ac:spMk id="5" creationId="{B6C96457-E925-F79B-ADC2-9F85F7A58224}"/>
          </ac:spMkLst>
        </pc:spChg>
        <pc:picChg chg="del mod">
          <ac:chgData name="Aleah Jensen" userId="64c4bc67-58d3-4e9f-b33e-75c1e853914d" providerId="ADAL" clId="{01375227-35C9-4BB2-9E0E-3D9AB917B194}" dt="2026-07-14T15:50:21.353" v="710" actId="478"/>
          <ac:picMkLst>
            <pc:docMk/>
            <pc:sldMk cId="1318342088" sldId="2797"/>
            <ac:picMk id="4" creationId="{B0A8C29F-6B25-4266-C1C5-8F5C44BF5360}"/>
          </ac:picMkLst>
        </pc:picChg>
        <pc:picChg chg="add mod">
          <ac:chgData name="Aleah Jensen" userId="64c4bc67-58d3-4e9f-b33e-75c1e853914d" providerId="ADAL" clId="{01375227-35C9-4BB2-9E0E-3D9AB917B194}" dt="2026-07-14T15:50:34.236" v="718" actId="962"/>
          <ac:picMkLst>
            <pc:docMk/>
            <pc:sldMk cId="1318342088" sldId="2797"/>
            <ac:picMk id="6" creationId="{604BC857-D626-78A1-C249-D60C6058CA4D}"/>
          </ac:picMkLst>
        </pc:picChg>
      </pc:sldChg>
      <pc:sldChg chg="modSp add mod">
        <pc:chgData name="Aleah Jensen" userId="64c4bc67-58d3-4e9f-b33e-75c1e853914d" providerId="ADAL" clId="{01375227-35C9-4BB2-9E0E-3D9AB917B194}" dt="2026-07-13T17:50:51.924" v="418" actId="115"/>
        <pc:sldMkLst>
          <pc:docMk/>
          <pc:sldMk cId="3282559604" sldId="2798"/>
        </pc:sldMkLst>
        <pc:spChg chg="mod">
          <ac:chgData name="Aleah Jensen" userId="64c4bc67-58d3-4e9f-b33e-75c1e853914d" providerId="ADAL" clId="{01375227-35C9-4BB2-9E0E-3D9AB917B194}" dt="2026-07-13T17:49:30.376" v="317" actId="20577"/>
          <ac:spMkLst>
            <pc:docMk/>
            <pc:sldMk cId="3282559604" sldId="2798"/>
            <ac:spMk id="2" creationId="{86E441DF-0276-1260-896A-A7FB535DF823}"/>
          </ac:spMkLst>
        </pc:spChg>
        <pc:spChg chg="mod">
          <ac:chgData name="Aleah Jensen" userId="64c4bc67-58d3-4e9f-b33e-75c1e853914d" providerId="ADAL" clId="{01375227-35C9-4BB2-9E0E-3D9AB917B194}" dt="2026-07-13T17:50:51.924" v="418" actId="115"/>
          <ac:spMkLst>
            <pc:docMk/>
            <pc:sldMk cId="3282559604" sldId="2798"/>
            <ac:spMk id="3" creationId="{14E80A4C-B87B-0E14-5FD0-DB745350573A}"/>
          </ac:spMkLst>
        </pc:spChg>
        <pc:picChg chg="mod">
          <ac:chgData name="Aleah Jensen" userId="64c4bc67-58d3-4e9f-b33e-75c1e853914d" providerId="ADAL" clId="{01375227-35C9-4BB2-9E0E-3D9AB917B194}" dt="2026-07-13T17:48:44.149" v="283" actId="14100"/>
          <ac:picMkLst>
            <pc:docMk/>
            <pc:sldMk cId="3282559604" sldId="2798"/>
            <ac:picMk id="7" creationId="{FBEF6E87-B4A2-E25F-A64A-9F65D5E70742}"/>
          </ac:picMkLst>
        </pc:picChg>
      </pc:sldChg>
      <pc:sldChg chg="delSp modSp del mod">
        <pc:chgData name="Aleah Jensen" userId="64c4bc67-58d3-4e9f-b33e-75c1e853914d" providerId="ADAL" clId="{01375227-35C9-4BB2-9E0E-3D9AB917B194}" dt="2026-07-14T14:18:30.913" v="672" actId="47"/>
        <pc:sldMkLst>
          <pc:docMk/>
          <pc:sldMk cId="99000549" sldId="2799"/>
        </pc:sldMkLst>
        <pc:spChg chg="mod">
          <ac:chgData name="Aleah Jensen" userId="64c4bc67-58d3-4e9f-b33e-75c1e853914d" providerId="ADAL" clId="{01375227-35C9-4BB2-9E0E-3D9AB917B194}" dt="2026-07-14T13:36:11.845" v="619" actId="20577"/>
          <ac:spMkLst>
            <pc:docMk/>
            <pc:sldMk cId="99000549" sldId="2799"/>
            <ac:spMk id="2" creationId="{7AF4CAF0-5950-51B9-DF6D-EB096994649E}"/>
          </ac:spMkLst>
        </pc:spChg>
        <pc:spChg chg="del mod">
          <ac:chgData name="Aleah Jensen" userId="64c4bc67-58d3-4e9f-b33e-75c1e853914d" providerId="ADAL" clId="{01375227-35C9-4BB2-9E0E-3D9AB917B194}" dt="2026-07-14T13:42:50.196" v="670" actId="478"/>
          <ac:spMkLst>
            <pc:docMk/>
            <pc:sldMk cId="99000549" sldId="2799"/>
            <ac:spMk id="3" creationId="{256FC678-4E89-948D-0229-21F27E57FE92}"/>
          </ac:spMkLst>
        </pc:spChg>
      </pc:sldChg>
      <pc:sldChg chg="modSp add mod">
        <pc:chgData name="Aleah Jensen" userId="64c4bc67-58d3-4e9f-b33e-75c1e853914d" providerId="ADAL" clId="{01375227-35C9-4BB2-9E0E-3D9AB917B194}" dt="2026-07-14T15:04:49.510" v="674" actId="1076"/>
        <pc:sldMkLst>
          <pc:docMk/>
          <pc:sldMk cId="4124596892" sldId="2800"/>
        </pc:sldMkLst>
        <pc:spChg chg="mod">
          <ac:chgData name="Aleah Jensen" userId="64c4bc67-58d3-4e9f-b33e-75c1e853914d" providerId="ADAL" clId="{01375227-35C9-4BB2-9E0E-3D9AB917B194}" dt="2026-07-14T14:18:42.587" v="673" actId="404"/>
          <ac:spMkLst>
            <pc:docMk/>
            <pc:sldMk cId="4124596892" sldId="2800"/>
            <ac:spMk id="11" creationId="{D6F0B319-37C1-5041-79BF-D5FF24045DD4}"/>
          </ac:spMkLst>
        </pc:spChg>
        <pc:spChg chg="mod">
          <ac:chgData name="Aleah Jensen" userId="64c4bc67-58d3-4e9f-b33e-75c1e853914d" providerId="ADAL" clId="{01375227-35C9-4BB2-9E0E-3D9AB917B194}" dt="2026-07-14T14:18:42.587" v="673" actId="404"/>
          <ac:spMkLst>
            <pc:docMk/>
            <pc:sldMk cId="4124596892" sldId="2800"/>
            <ac:spMk id="13" creationId="{BE2A51A5-55A2-7E82-E4D1-16F6E7BE9C61}"/>
          </ac:spMkLst>
        </pc:spChg>
        <pc:spChg chg="mod">
          <ac:chgData name="Aleah Jensen" userId="64c4bc67-58d3-4e9f-b33e-75c1e853914d" providerId="ADAL" clId="{01375227-35C9-4BB2-9E0E-3D9AB917B194}" dt="2026-07-14T15:04:49.510" v="674" actId="1076"/>
          <ac:spMkLst>
            <pc:docMk/>
            <pc:sldMk cId="4124596892" sldId="2800"/>
            <ac:spMk id="19" creationId="{0D2444E7-C1ED-BB76-79E0-4EBF50E32C3A}"/>
          </ac:spMkLst>
        </pc:spChg>
        <pc:spChg chg="mod">
          <ac:chgData name="Aleah Jensen" userId="64c4bc67-58d3-4e9f-b33e-75c1e853914d" providerId="ADAL" clId="{01375227-35C9-4BB2-9E0E-3D9AB917B194}" dt="2026-07-14T14:18:42.587" v="673" actId="404"/>
          <ac:spMkLst>
            <pc:docMk/>
            <pc:sldMk cId="4124596892" sldId="2800"/>
            <ac:spMk id="29" creationId="{658BAB76-9687-6C79-D626-0E40836B6A49}"/>
          </ac:spMkLst>
        </pc:spChg>
        <pc:spChg chg="mod">
          <ac:chgData name="Aleah Jensen" userId="64c4bc67-58d3-4e9f-b33e-75c1e853914d" providerId="ADAL" clId="{01375227-35C9-4BB2-9E0E-3D9AB917B194}" dt="2026-07-14T14:18:42.587" v="673" actId="404"/>
          <ac:spMkLst>
            <pc:docMk/>
            <pc:sldMk cId="4124596892" sldId="2800"/>
            <ac:spMk id="30" creationId="{0C6E9E2A-A976-DAAF-FCC2-2AC500B27499}"/>
          </ac:spMkLst>
        </pc:spChg>
        <pc:spChg chg="mod">
          <ac:chgData name="Aleah Jensen" userId="64c4bc67-58d3-4e9f-b33e-75c1e853914d" providerId="ADAL" clId="{01375227-35C9-4BB2-9E0E-3D9AB917B194}" dt="2026-07-14T14:18:42.587" v="673" actId="404"/>
          <ac:spMkLst>
            <pc:docMk/>
            <pc:sldMk cId="4124596892" sldId="2800"/>
            <ac:spMk id="31" creationId="{D5A5FE8F-A352-377B-D5FE-417681A23425}"/>
          </ac:spMkLst>
        </pc:spChg>
      </pc:sldChg>
      <pc:sldChg chg="addSp delSp modSp add mod">
        <pc:chgData name="Aleah Jensen" userId="64c4bc67-58d3-4e9f-b33e-75c1e853914d" providerId="ADAL" clId="{01375227-35C9-4BB2-9E0E-3D9AB917B194}" dt="2026-07-14T15:48:07.006" v="696" actId="1076"/>
        <pc:sldMkLst>
          <pc:docMk/>
          <pc:sldMk cId="1262393532" sldId="2801"/>
        </pc:sldMkLst>
        <pc:spChg chg="mod">
          <ac:chgData name="Aleah Jensen" userId="64c4bc67-58d3-4e9f-b33e-75c1e853914d" providerId="ADAL" clId="{01375227-35C9-4BB2-9E0E-3D9AB917B194}" dt="2026-07-14T15:47:46.304" v="689" actId="255"/>
          <ac:spMkLst>
            <pc:docMk/>
            <pc:sldMk cId="1262393532" sldId="2801"/>
            <ac:spMk id="2" creationId="{EFE00FA3-4069-682A-99D8-AB3736BCF1A8}"/>
          </ac:spMkLst>
        </pc:spChg>
        <pc:spChg chg="del">
          <ac:chgData name="Aleah Jensen" userId="64c4bc67-58d3-4e9f-b33e-75c1e853914d" providerId="ADAL" clId="{01375227-35C9-4BB2-9E0E-3D9AB917B194}" dt="2026-07-14T15:47:51.040" v="691" actId="478"/>
          <ac:spMkLst>
            <pc:docMk/>
            <pc:sldMk cId="1262393532" sldId="2801"/>
            <ac:spMk id="5" creationId="{45E84BE8-6BB1-A651-A34E-19D94F4FA334}"/>
          </ac:spMkLst>
        </pc:spChg>
        <pc:spChg chg="mod">
          <ac:chgData name="Aleah Jensen" userId="64c4bc67-58d3-4e9f-b33e-75c1e853914d" providerId="ADAL" clId="{01375227-35C9-4BB2-9E0E-3D9AB917B194}" dt="2026-07-14T15:48:03.855" v="695" actId="1076"/>
          <ac:spMkLst>
            <pc:docMk/>
            <pc:sldMk cId="1262393532" sldId="2801"/>
            <ac:spMk id="6" creationId="{7D291D8F-1034-CE3B-F76A-C0787D63FCD3}"/>
          </ac:spMkLst>
        </pc:spChg>
        <pc:spChg chg="mod">
          <ac:chgData name="Aleah Jensen" userId="64c4bc67-58d3-4e9f-b33e-75c1e853914d" providerId="ADAL" clId="{01375227-35C9-4BB2-9E0E-3D9AB917B194}" dt="2026-07-14T15:48:07.006" v="696" actId="1076"/>
          <ac:spMkLst>
            <pc:docMk/>
            <pc:sldMk cId="1262393532" sldId="2801"/>
            <ac:spMk id="7" creationId="{4A608D49-47A0-6E53-06CD-400C3D752445}"/>
          </ac:spMkLst>
        </pc:spChg>
        <pc:spChg chg="add del mod">
          <ac:chgData name="Aleah Jensen" userId="64c4bc67-58d3-4e9f-b33e-75c1e853914d" providerId="ADAL" clId="{01375227-35C9-4BB2-9E0E-3D9AB917B194}" dt="2026-07-14T15:47:02.731" v="682" actId="478"/>
          <ac:spMkLst>
            <pc:docMk/>
            <pc:sldMk cId="1262393532" sldId="2801"/>
            <ac:spMk id="10" creationId="{6ACC08D0-D165-C527-866A-31C5D8DB6C54}"/>
          </ac:spMkLst>
        </pc:spChg>
        <pc:picChg chg="del">
          <ac:chgData name="Aleah Jensen" userId="64c4bc67-58d3-4e9f-b33e-75c1e853914d" providerId="ADAL" clId="{01375227-35C9-4BB2-9E0E-3D9AB917B194}" dt="2026-07-14T15:46:47.508" v="677" actId="478"/>
          <ac:picMkLst>
            <pc:docMk/>
            <pc:sldMk cId="1262393532" sldId="2801"/>
            <ac:picMk id="8" creationId="{FE9FAA0A-5BB5-96FC-0323-6DA82B98B89A}"/>
          </ac:picMkLst>
        </pc:picChg>
        <pc:picChg chg="mod">
          <ac:chgData name="Aleah Jensen" userId="64c4bc67-58d3-4e9f-b33e-75c1e853914d" providerId="ADAL" clId="{01375227-35C9-4BB2-9E0E-3D9AB917B194}" dt="2026-07-14T15:48:02.138" v="694" actId="1076"/>
          <ac:picMkLst>
            <pc:docMk/>
            <pc:sldMk cId="1262393532" sldId="2801"/>
            <ac:picMk id="9" creationId="{3E5D9C6B-B5E2-1BE0-D19D-E7C222DB8C0A}"/>
          </ac:picMkLst>
        </pc:picChg>
        <pc:picChg chg="add mod ord">
          <ac:chgData name="Aleah Jensen" userId="64c4bc67-58d3-4e9f-b33e-75c1e853914d" providerId="ADAL" clId="{01375227-35C9-4BB2-9E0E-3D9AB917B194}" dt="2026-07-14T15:47:59.050" v="693" actId="1076"/>
          <ac:picMkLst>
            <pc:docMk/>
            <pc:sldMk cId="1262393532" sldId="2801"/>
            <ac:picMk id="12" creationId="{18C4FE8D-750D-B87B-6D70-BE3136282E0B}"/>
          </ac:picMkLst>
        </pc:picChg>
      </pc:sldChg>
      <pc:sldChg chg="add del ord">
        <pc:chgData name="Aleah Jensen" userId="64c4bc67-58d3-4e9f-b33e-75c1e853914d" providerId="ADAL" clId="{01375227-35C9-4BB2-9E0E-3D9AB917B194}" dt="2026-07-14T15:48:55.886" v="702" actId="47"/>
        <pc:sldMkLst>
          <pc:docMk/>
          <pc:sldMk cId="897087472" sldId="2802"/>
        </pc:sldMkLst>
      </pc:sldChg>
    </pc:docChg>
  </pc:docChgLst>
  <pc:docChgLst>
    <pc:chgData name="David Pugach" userId="e660f9f1-ac5a-4c3e-987f-3e983ee0a7c7" providerId="ADAL" clId="{3510DFA9-C068-4130-8A1A-A4F8D7C5E3CB}"/>
    <pc:docChg chg="custSel addSld modSld sldOrd">
      <pc:chgData name="David Pugach" userId="e660f9f1-ac5a-4c3e-987f-3e983ee0a7c7" providerId="ADAL" clId="{3510DFA9-C068-4130-8A1A-A4F8D7C5E3CB}" dt="2026-07-15T19:30:40.789" v="136" actId="14100"/>
      <pc:docMkLst>
        <pc:docMk/>
      </pc:docMkLst>
      <pc:sldChg chg="modSp mod">
        <pc:chgData name="David Pugach" userId="e660f9f1-ac5a-4c3e-987f-3e983ee0a7c7" providerId="ADAL" clId="{3510DFA9-C068-4130-8A1A-A4F8D7C5E3CB}" dt="2026-07-15T19:30:40.789" v="136" actId="14100"/>
        <pc:sldMkLst>
          <pc:docMk/>
          <pc:sldMk cId="2797356857" sldId="2779"/>
        </pc:sldMkLst>
        <pc:spChg chg="mod">
          <ac:chgData name="David Pugach" userId="e660f9f1-ac5a-4c3e-987f-3e983ee0a7c7" providerId="ADAL" clId="{3510DFA9-C068-4130-8A1A-A4F8D7C5E3CB}" dt="2026-07-15T19:30:37.862" v="135" actId="14100"/>
          <ac:spMkLst>
            <pc:docMk/>
            <pc:sldMk cId="2797356857" sldId="2779"/>
            <ac:spMk id="2" creationId="{1A1500DB-1434-7FD8-8F22-0DA94620D055}"/>
          </ac:spMkLst>
        </pc:spChg>
        <pc:spChg chg="mod">
          <ac:chgData name="David Pugach" userId="e660f9f1-ac5a-4c3e-987f-3e983ee0a7c7" providerId="ADAL" clId="{3510DFA9-C068-4130-8A1A-A4F8D7C5E3CB}" dt="2026-07-15T19:30:40.789" v="136" actId="14100"/>
          <ac:spMkLst>
            <pc:docMk/>
            <pc:sldMk cId="2797356857" sldId="2779"/>
            <ac:spMk id="3" creationId="{C43C4AA8-1023-5A23-C9CB-C5375ACA0B12}"/>
          </ac:spMkLst>
        </pc:spChg>
      </pc:sldChg>
      <pc:sldChg chg="modSp mod">
        <pc:chgData name="David Pugach" userId="e660f9f1-ac5a-4c3e-987f-3e983ee0a7c7" providerId="ADAL" clId="{3510DFA9-C068-4130-8A1A-A4F8D7C5E3CB}" dt="2026-07-15T19:25:11.136" v="133" actId="20577"/>
        <pc:sldMkLst>
          <pc:docMk/>
          <pc:sldMk cId="13040464" sldId="2794"/>
        </pc:sldMkLst>
        <pc:spChg chg="mod">
          <ac:chgData name="David Pugach" userId="e660f9f1-ac5a-4c3e-987f-3e983ee0a7c7" providerId="ADAL" clId="{3510DFA9-C068-4130-8A1A-A4F8D7C5E3CB}" dt="2026-07-15T19:25:11.136" v="133" actId="20577"/>
          <ac:spMkLst>
            <pc:docMk/>
            <pc:sldMk cId="13040464" sldId="2794"/>
            <ac:spMk id="4" creationId="{A80E8594-0B3B-65AC-E615-F56F0E5C19F8}"/>
          </ac:spMkLst>
        </pc:spChg>
      </pc:sldChg>
      <pc:sldChg chg="ord">
        <pc:chgData name="David Pugach" userId="e660f9f1-ac5a-4c3e-987f-3e983ee0a7c7" providerId="ADAL" clId="{3510DFA9-C068-4130-8A1A-A4F8D7C5E3CB}" dt="2026-07-15T18:50:24.712" v="88"/>
        <pc:sldMkLst>
          <pc:docMk/>
          <pc:sldMk cId="2882922392" sldId="2796"/>
        </pc:sldMkLst>
      </pc:sldChg>
      <pc:sldChg chg="ord">
        <pc:chgData name="David Pugach" userId="e660f9f1-ac5a-4c3e-987f-3e983ee0a7c7" providerId="ADAL" clId="{3510DFA9-C068-4130-8A1A-A4F8D7C5E3CB}" dt="2026-07-15T19:05:15.264" v="94"/>
        <pc:sldMkLst>
          <pc:docMk/>
          <pc:sldMk cId="3282559604" sldId="2798"/>
        </pc:sldMkLst>
      </pc:sldChg>
      <pc:sldChg chg="ord">
        <pc:chgData name="David Pugach" userId="e660f9f1-ac5a-4c3e-987f-3e983ee0a7c7" providerId="ADAL" clId="{3510DFA9-C068-4130-8A1A-A4F8D7C5E3CB}" dt="2026-07-15T19:05:25.111" v="98"/>
        <pc:sldMkLst>
          <pc:docMk/>
          <pc:sldMk cId="4124596892" sldId="2800"/>
        </pc:sldMkLst>
      </pc:sldChg>
      <pc:sldChg chg="ord">
        <pc:chgData name="David Pugach" userId="e660f9f1-ac5a-4c3e-987f-3e983ee0a7c7" providerId="ADAL" clId="{3510DFA9-C068-4130-8A1A-A4F8D7C5E3CB}" dt="2026-07-15T19:05:18.096" v="96"/>
        <pc:sldMkLst>
          <pc:docMk/>
          <pc:sldMk cId="1262393532" sldId="2801"/>
        </pc:sldMkLst>
      </pc:sldChg>
      <pc:sldChg chg="addSp delSp modSp new mod">
        <pc:chgData name="David Pugach" userId="e660f9f1-ac5a-4c3e-987f-3e983ee0a7c7" providerId="ADAL" clId="{3510DFA9-C068-4130-8A1A-A4F8D7C5E3CB}" dt="2026-07-15T18:43:51.983" v="30" actId="14100"/>
        <pc:sldMkLst>
          <pc:docMk/>
          <pc:sldMk cId="3527250884" sldId="2802"/>
        </pc:sldMkLst>
        <pc:spChg chg="del">
          <ac:chgData name="David Pugach" userId="e660f9f1-ac5a-4c3e-987f-3e983ee0a7c7" providerId="ADAL" clId="{3510DFA9-C068-4130-8A1A-A4F8D7C5E3CB}" dt="2026-07-15T18:41:37.182" v="2" actId="21"/>
          <ac:spMkLst>
            <pc:docMk/>
            <pc:sldMk cId="3527250884" sldId="2802"/>
            <ac:spMk id="2" creationId="{C903A4DF-FD1F-29F4-E633-B95D1D08E519}"/>
          </ac:spMkLst>
        </pc:spChg>
        <pc:spChg chg="del">
          <ac:chgData name="David Pugach" userId="e660f9f1-ac5a-4c3e-987f-3e983ee0a7c7" providerId="ADAL" clId="{3510DFA9-C068-4130-8A1A-A4F8D7C5E3CB}" dt="2026-07-15T18:41:32.276" v="1" actId="22"/>
          <ac:spMkLst>
            <pc:docMk/>
            <pc:sldMk cId="3527250884" sldId="2802"/>
            <ac:spMk id="3" creationId="{C0E4B326-249E-1DF0-2EF2-311A09282CA9}"/>
          </ac:spMkLst>
        </pc:spChg>
        <pc:spChg chg="add mod">
          <ac:chgData name="David Pugach" userId="e660f9f1-ac5a-4c3e-987f-3e983ee0a7c7" providerId="ADAL" clId="{3510DFA9-C068-4130-8A1A-A4F8D7C5E3CB}" dt="2026-07-15T18:43:51.983" v="30" actId="14100"/>
          <ac:spMkLst>
            <pc:docMk/>
            <pc:sldMk cId="3527250884" sldId="2802"/>
            <ac:spMk id="11" creationId="{4DBBF4DD-904B-F8DB-0D83-7B1CD8D366B3}"/>
          </ac:spMkLst>
        </pc:spChg>
        <pc:picChg chg="add mod ord">
          <ac:chgData name="David Pugach" userId="e660f9f1-ac5a-4c3e-987f-3e983ee0a7c7" providerId="ADAL" clId="{3510DFA9-C068-4130-8A1A-A4F8D7C5E3CB}" dt="2026-07-15T18:42:48.454" v="9" actId="1076"/>
          <ac:picMkLst>
            <pc:docMk/>
            <pc:sldMk cId="3527250884" sldId="2802"/>
            <ac:picMk id="6" creationId="{C32CE7AB-7255-F423-BA45-CC1E961022DC}"/>
          </ac:picMkLst>
        </pc:picChg>
        <pc:picChg chg="add mod">
          <ac:chgData name="David Pugach" userId="e660f9f1-ac5a-4c3e-987f-3e983ee0a7c7" providerId="ADAL" clId="{3510DFA9-C068-4130-8A1A-A4F8D7C5E3CB}" dt="2026-07-15T18:42:52.768" v="12" actId="1076"/>
          <ac:picMkLst>
            <pc:docMk/>
            <pc:sldMk cId="3527250884" sldId="2802"/>
            <ac:picMk id="8" creationId="{1867A54C-4DAA-598A-EDF4-B72D42C64A48}"/>
          </ac:picMkLst>
        </pc:picChg>
        <pc:picChg chg="add mod">
          <ac:chgData name="David Pugach" userId="e660f9f1-ac5a-4c3e-987f-3e983ee0a7c7" providerId="ADAL" clId="{3510DFA9-C068-4130-8A1A-A4F8D7C5E3CB}" dt="2026-07-15T18:43:22.467" v="17" actId="1076"/>
          <ac:picMkLst>
            <pc:docMk/>
            <pc:sldMk cId="3527250884" sldId="2802"/>
            <ac:picMk id="10" creationId="{086EBF21-5172-111D-161C-1B0827111CA5}"/>
          </ac:picMkLst>
        </pc:picChg>
      </pc:sldChg>
      <pc:sldChg chg="addSp delSp modSp new mod">
        <pc:chgData name="David Pugach" userId="e660f9f1-ac5a-4c3e-987f-3e983ee0a7c7" providerId="ADAL" clId="{3510DFA9-C068-4130-8A1A-A4F8D7C5E3CB}" dt="2026-07-15T19:07:01.094" v="109" actId="692"/>
        <pc:sldMkLst>
          <pc:docMk/>
          <pc:sldMk cId="3837285419" sldId="2803"/>
        </pc:sldMkLst>
        <pc:spChg chg="mod">
          <ac:chgData name="David Pugach" userId="e660f9f1-ac5a-4c3e-987f-3e983ee0a7c7" providerId="ADAL" clId="{3510DFA9-C068-4130-8A1A-A4F8D7C5E3CB}" dt="2026-07-15T18:48:45.907" v="78" actId="20577"/>
          <ac:spMkLst>
            <pc:docMk/>
            <pc:sldMk cId="3837285419" sldId="2803"/>
            <ac:spMk id="2" creationId="{2E6DE451-3406-B919-995B-28F81C13948C}"/>
          </ac:spMkLst>
        </pc:spChg>
        <pc:spChg chg="del">
          <ac:chgData name="David Pugach" userId="e660f9f1-ac5a-4c3e-987f-3e983ee0a7c7" providerId="ADAL" clId="{3510DFA9-C068-4130-8A1A-A4F8D7C5E3CB}" dt="2026-07-15T18:48:47.649" v="79" actId="22"/>
          <ac:spMkLst>
            <pc:docMk/>
            <pc:sldMk cId="3837285419" sldId="2803"/>
            <ac:spMk id="3" creationId="{2FF8037D-9D33-4AFD-7047-DD4F944CDA9D}"/>
          </ac:spMkLst>
        </pc:spChg>
        <pc:spChg chg="add mod">
          <ac:chgData name="David Pugach" userId="e660f9f1-ac5a-4c3e-987f-3e983ee0a7c7" providerId="ADAL" clId="{3510DFA9-C068-4130-8A1A-A4F8D7C5E3CB}" dt="2026-07-15T18:49:24.287" v="86" actId="207"/>
          <ac:spMkLst>
            <pc:docMk/>
            <pc:sldMk cId="3837285419" sldId="2803"/>
            <ac:spMk id="7" creationId="{16CBBBD2-2454-E809-49FA-15BC90F24315}"/>
          </ac:spMkLst>
        </pc:spChg>
        <pc:spChg chg="add mod">
          <ac:chgData name="David Pugach" userId="e660f9f1-ac5a-4c3e-987f-3e983ee0a7c7" providerId="ADAL" clId="{3510DFA9-C068-4130-8A1A-A4F8D7C5E3CB}" dt="2026-07-15T19:07:01.094" v="109" actId="692"/>
          <ac:spMkLst>
            <pc:docMk/>
            <pc:sldMk cId="3837285419" sldId="2803"/>
            <ac:spMk id="8" creationId="{8765F655-1FED-71B3-6691-6F8FBD42DF09}"/>
          </ac:spMkLst>
        </pc:spChg>
        <pc:picChg chg="add mod ord">
          <ac:chgData name="David Pugach" userId="e660f9f1-ac5a-4c3e-987f-3e983ee0a7c7" providerId="ADAL" clId="{3510DFA9-C068-4130-8A1A-A4F8D7C5E3CB}" dt="2026-07-15T18:48:55.330" v="83" actId="962"/>
          <ac:picMkLst>
            <pc:docMk/>
            <pc:sldMk cId="3837285419" sldId="2803"/>
            <ac:picMk id="6" creationId="{D0A9CA39-9874-0E49-076E-E7E2170ED51E}"/>
          </ac:picMkLst>
        </pc:picChg>
      </pc:sldChg>
      <pc:sldChg chg="addSp modSp add mod">
        <pc:chgData name="David Pugach" userId="e660f9f1-ac5a-4c3e-987f-3e983ee0a7c7" providerId="ADAL" clId="{3510DFA9-C068-4130-8A1A-A4F8D7C5E3CB}" dt="2026-07-15T19:14:37.872" v="121" actId="692"/>
        <pc:sldMkLst>
          <pc:docMk/>
          <pc:sldMk cId="134080814" sldId="2145705843"/>
        </pc:sldMkLst>
        <pc:spChg chg="add mod">
          <ac:chgData name="David Pugach" userId="e660f9f1-ac5a-4c3e-987f-3e983ee0a7c7" providerId="ADAL" clId="{3510DFA9-C068-4130-8A1A-A4F8D7C5E3CB}" dt="2026-07-15T19:14:37.872" v="121" actId="692"/>
          <ac:spMkLst>
            <pc:docMk/>
            <pc:sldMk cId="134080814" sldId="2145705843"/>
            <ac:spMk id="2" creationId="{A1E99BB4-AA14-051D-BC8E-178F40B52B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6F85E-9ADD-45EB-B115-B069D5C36621}"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71FE9-7FF6-42F7-AF0C-ABF68AC97C0F}" type="slidenum">
              <a:rPr lang="en-US" smtClean="0"/>
              <a:t>‹#›</a:t>
            </a:fld>
            <a:endParaRPr lang="en-US"/>
          </a:p>
        </p:txBody>
      </p:sp>
    </p:spTree>
    <p:extLst>
      <p:ext uri="{BB962C8B-B14F-4D97-AF65-F5344CB8AC3E}">
        <p14:creationId xmlns:p14="http://schemas.microsoft.com/office/powerpoint/2010/main" val="258102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1FE9-7FF6-42F7-AF0C-ABF68AC97C0F}" type="slidenum">
              <a:rPr lang="en-US" smtClean="0"/>
              <a:t>1</a:t>
            </a:fld>
            <a:endParaRPr lang="en-US"/>
          </a:p>
        </p:txBody>
      </p:sp>
    </p:spTree>
    <p:extLst>
      <p:ext uri="{BB962C8B-B14F-4D97-AF65-F5344CB8AC3E}">
        <p14:creationId xmlns:p14="http://schemas.microsoft.com/office/powerpoint/2010/main" val="333210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A6E48-F30B-B9CB-0DA0-39E652E19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4948B-D5B1-CB2D-7088-F185335D0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8FDE3-E94C-1091-38CB-6BCBFE2C7B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D529EA-5C31-9322-58A2-80F29A963074}"/>
              </a:ext>
            </a:extLst>
          </p:cNvPr>
          <p:cNvSpPr>
            <a:spLocks noGrp="1"/>
          </p:cNvSpPr>
          <p:nvPr>
            <p:ph type="sldNum" sz="quarter" idx="5"/>
          </p:nvPr>
        </p:nvSpPr>
        <p:spPr/>
        <p:txBody>
          <a:bodyPr/>
          <a:lstStyle/>
          <a:p>
            <a:fld id="{3D571FE9-7FF6-42F7-AF0C-ABF68AC97C0F}" type="slidenum">
              <a:rPr lang="en-US" smtClean="0"/>
              <a:t>4</a:t>
            </a:fld>
            <a:endParaRPr lang="en-US"/>
          </a:p>
        </p:txBody>
      </p:sp>
    </p:spTree>
    <p:extLst>
      <p:ext uri="{BB962C8B-B14F-4D97-AF65-F5344CB8AC3E}">
        <p14:creationId xmlns:p14="http://schemas.microsoft.com/office/powerpoint/2010/main" val="13023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71FE9-7FF6-42F7-AF0C-ABF68AC97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7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1FE9-7FF6-42F7-AF0C-ABF68AC97C0F}" type="slidenum">
              <a:rPr lang="en-US" smtClean="0"/>
              <a:t>7</a:t>
            </a:fld>
            <a:endParaRPr lang="en-US"/>
          </a:p>
        </p:txBody>
      </p:sp>
    </p:spTree>
    <p:extLst>
      <p:ext uri="{BB962C8B-B14F-4D97-AF65-F5344CB8AC3E}">
        <p14:creationId xmlns:p14="http://schemas.microsoft.com/office/powerpoint/2010/main" val="130494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4DBF9E-AC84-4A3C-850C-D1C79869D2AF}" type="slidenum">
              <a:rPr lang="en-US" smtClean="0"/>
              <a:t>12</a:t>
            </a:fld>
            <a:endParaRPr lang="en-US"/>
          </a:p>
        </p:txBody>
      </p:sp>
    </p:spTree>
    <p:extLst>
      <p:ext uri="{BB962C8B-B14F-4D97-AF65-F5344CB8AC3E}">
        <p14:creationId xmlns:p14="http://schemas.microsoft.com/office/powerpoint/2010/main" val="1210802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5516149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1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56306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24393049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22750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89615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84226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282459454"/>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63749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14527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3614039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00DB-1434-7FD8-8F22-0DA94620D055}"/>
              </a:ext>
            </a:extLst>
          </p:cNvPr>
          <p:cNvSpPr>
            <a:spLocks noGrp="1"/>
          </p:cNvSpPr>
          <p:nvPr>
            <p:ph type="ctrTitle"/>
          </p:nvPr>
        </p:nvSpPr>
        <p:spPr>
          <a:xfrm>
            <a:off x="152400" y="1376312"/>
            <a:ext cx="9154886" cy="2790900"/>
          </a:xfrm>
        </p:spPr>
        <p:txBody>
          <a:bodyPr>
            <a:normAutofit/>
          </a:bodyPr>
          <a:lstStyle/>
          <a:p>
            <a:r>
              <a:rPr lang="en-US" sz="4800">
                <a:latin typeface="Calibri"/>
                <a:cs typeface="Calibri"/>
              </a:rPr>
              <a:t>August Recess 2026</a:t>
            </a:r>
            <a:br>
              <a:rPr lang="en-US" sz="4800">
                <a:latin typeface="Calibri"/>
                <a:cs typeface="Calibri"/>
              </a:rPr>
            </a:br>
            <a:br>
              <a:rPr lang="en-US" sz="4800">
                <a:latin typeface="Calibri"/>
                <a:cs typeface="Calibri"/>
              </a:rPr>
            </a:br>
            <a:r>
              <a:rPr lang="en-US" sz="4800">
                <a:latin typeface="Calibri"/>
                <a:cs typeface="Calibri"/>
              </a:rPr>
              <a:t>Grassroots Mobilization Challenge</a:t>
            </a:r>
            <a:endParaRPr lang="en-US" sz="4800">
              <a:latin typeface="+mj-ea"/>
            </a:endParaRPr>
          </a:p>
        </p:txBody>
      </p:sp>
      <p:sp>
        <p:nvSpPr>
          <p:cNvPr id="3" name="Subtitle 2">
            <a:extLst>
              <a:ext uri="{FF2B5EF4-FFF2-40B4-BE49-F238E27FC236}">
                <a16:creationId xmlns:a16="http://schemas.microsoft.com/office/drawing/2014/main" id="{C43C4AA8-1023-5A23-C9CB-C5375ACA0B12}"/>
              </a:ext>
            </a:extLst>
          </p:cNvPr>
          <p:cNvSpPr>
            <a:spLocks noGrp="1"/>
          </p:cNvSpPr>
          <p:nvPr>
            <p:ph type="subTitle" idx="1"/>
          </p:nvPr>
        </p:nvSpPr>
        <p:spPr>
          <a:xfrm>
            <a:off x="152400" y="4167212"/>
            <a:ext cx="8262815" cy="1030934"/>
          </a:xfrm>
        </p:spPr>
        <p:txBody>
          <a:bodyPr vert="horz" lIns="91440" tIns="45720" rIns="91440" bIns="45720" rtlCol="0" anchor="t">
            <a:noAutofit/>
          </a:bodyPr>
          <a:lstStyle/>
          <a:p>
            <a:endParaRPr lang="en-US"/>
          </a:p>
          <a:p>
            <a:r>
              <a:rPr lang="en-US" sz="2400">
                <a:cs typeface="Calibri"/>
              </a:rPr>
              <a:t>David Pugach, JD</a:t>
            </a:r>
            <a:endParaRPr lang="en-US" sz="2400">
              <a:ea typeface="Calibri"/>
              <a:cs typeface="Calibri"/>
            </a:endParaRPr>
          </a:p>
          <a:p>
            <a:r>
              <a:rPr lang="en-US" sz="2400">
                <a:cs typeface="Calibri"/>
              </a:rPr>
              <a:t>Vice President, Governmental Affairs and Public Policy</a:t>
            </a:r>
          </a:p>
          <a:p>
            <a:endParaRPr lang="en-US" sz="2400">
              <a:cs typeface="Calibri"/>
            </a:endParaRPr>
          </a:p>
          <a:p>
            <a:endParaRPr lang="en-US">
              <a:cs typeface="Calibri"/>
            </a:endParaRPr>
          </a:p>
        </p:txBody>
      </p:sp>
    </p:spTree>
    <p:extLst>
      <p:ext uri="{BB962C8B-B14F-4D97-AF65-F5344CB8AC3E}">
        <p14:creationId xmlns:p14="http://schemas.microsoft.com/office/powerpoint/2010/main" val="2797356857"/>
      </p:ext>
    </p:extLst>
  </p:cSld>
  <p:clrMapOvr>
    <a:masterClrMapping/>
  </p:clrMapOvr>
  <mc:AlternateContent xmlns:mc="http://schemas.openxmlformats.org/markup-compatibility/2006" xmlns:p14="http://schemas.microsoft.com/office/powerpoint/2010/main">
    <mc:Choice Requires="p14">
      <p:transition spd="slow" p14:dur="2000" advTm="7190"/>
    </mc:Choice>
    <mc:Fallback xmlns="">
      <p:transition spd="slow" advTm="71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E451-3406-B919-995B-28F81C13948C}"/>
              </a:ext>
            </a:extLst>
          </p:cNvPr>
          <p:cNvSpPr>
            <a:spLocks noGrp="1"/>
          </p:cNvSpPr>
          <p:nvPr>
            <p:ph type="title"/>
          </p:nvPr>
        </p:nvSpPr>
        <p:spPr/>
        <p:txBody>
          <a:bodyPr/>
          <a:lstStyle/>
          <a:p>
            <a:r>
              <a:rPr lang="en-US"/>
              <a:t>ACP Legislative Action Center Election Center</a:t>
            </a:r>
          </a:p>
        </p:txBody>
      </p:sp>
      <p:pic>
        <p:nvPicPr>
          <p:cNvPr id="6" name="Content Placeholder 5" descr="The image displays an online directory or contact page for the Election Center, featuring contact information for various government officials, including the President and Vice President.&#10;&#10;AI-generated content may be incorrect.">
            <a:extLst>
              <a:ext uri="{FF2B5EF4-FFF2-40B4-BE49-F238E27FC236}">
                <a16:creationId xmlns:a16="http://schemas.microsoft.com/office/drawing/2014/main" id="{D0A9CA39-9874-0E49-076E-E7E2170ED51E}"/>
              </a:ext>
            </a:extLst>
          </p:cNvPr>
          <p:cNvPicPr>
            <a:picLocks noGrp="1" noChangeAspect="1"/>
          </p:cNvPicPr>
          <p:nvPr>
            <p:ph idx="1"/>
          </p:nvPr>
        </p:nvPicPr>
        <p:blipFill>
          <a:blip r:embed="rId2"/>
          <a:stretch>
            <a:fillRect/>
          </a:stretch>
        </p:blipFill>
        <p:spPr>
          <a:xfrm>
            <a:off x="2157984" y="1041844"/>
            <a:ext cx="7278830" cy="5349812"/>
          </a:xfrm>
          <a:prstGeom prst="rect">
            <a:avLst/>
          </a:prstGeom>
        </p:spPr>
      </p:pic>
      <p:sp>
        <p:nvSpPr>
          <p:cNvPr id="4" name="Slide Number Placeholder 3">
            <a:extLst>
              <a:ext uri="{FF2B5EF4-FFF2-40B4-BE49-F238E27FC236}">
                <a16:creationId xmlns:a16="http://schemas.microsoft.com/office/drawing/2014/main" id="{8AAE93BF-E4C1-D624-3C8D-A56FD0B22D5D}"/>
              </a:ext>
            </a:extLst>
          </p:cNvPr>
          <p:cNvSpPr>
            <a:spLocks noGrp="1"/>
          </p:cNvSpPr>
          <p:nvPr>
            <p:ph type="sldNum" sz="quarter" idx="10"/>
          </p:nvPr>
        </p:nvSpPr>
        <p:spPr/>
        <p:txBody>
          <a:bodyPr/>
          <a:lstStyle/>
          <a:p>
            <a:fld id="{461711D5-349D-4847-A71F-DCB6A6FF38BF}" type="slidenum">
              <a:rPr lang="en-US" smtClean="0"/>
              <a:pPr/>
              <a:t>10</a:t>
            </a:fld>
            <a:endParaRPr lang="en-US"/>
          </a:p>
        </p:txBody>
      </p:sp>
      <p:sp>
        <p:nvSpPr>
          <p:cNvPr id="7" name="Rectangle 6">
            <a:extLst>
              <a:ext uri="{FF2B5EF4-FFF2-40B4-BE49-F238E27FC236}">
                <a16:creationId xmlns:a16="http://schemas.microsoft.com/office/drawing/2014/main" id="{16CBBBD2-2454-E809-49FA-15BC90F24315}"/>
              </a:ext>
            </a:extLst>
          </p:cNvPr>
          <p:cNvSpPr/>
          <p:nvPr/>
        </p:nvSpPr>
        <p:spPr>
          <a:xfrm>
            <a:off x="5779008" y="1453896"/>
            <a:ext cx="1883664" cy="14630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65F655-1FED-71B3-6691-6F8FBD42DF09}"/>
              </a:ext>
            </a:extLst>
          </p:cNvPr>
          <p:cNvSpPr/>
          <p:nvPr/>
        </p:nvSpPr>
        <p:spPr>
          <a:xfrm>
            <a:off x="2242457" y="2579914"/>
            <a:ext cx="2296886" cy="15348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28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3A238-B06C-A971-E6DC-7A4F4CAE1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077AA-BF98-A121-A6E2-C1E2AD40038E}"/>
              </a:ext>
            </a:extLst>
          </p:cNvPr>
          <p:cNvSpPr>
            <a:spLocks noGrp="1"/>
          </p:cNvSpPr>
          <p:nvPr>
            <p:ph type="title"/>
          </p:nvPr>
        </p:nvSpPr>
        <p:spPr>
          <a:xfrm>
            <a:off x="838200" y="363743"/>
            <a:ext cx="10515600" cy="788167"/>
          </a:xfrm>
          <a:noFill/>
        </p:spPr>
        <p:txBody>
          <a:bodyPr>
            <a:normAutofit/>
          </a:bodyPr>
          <a:lstStyle/>
          <a:p>
            <a:r>
              <a:rPr lang="en-US" sz="3600">
                <a:latin typeface="Calibri"/>
                <a:cs typeface="Calibri"/>
              </a:rPr>
              <a:t>2025 Winners </a:t>
            </a:r>
            <a:endParaRPr lang="en-US" sz="3200"/>
          </a:p>
        </p:txBody>
      </p:sp>
      <p:sp>
        <p:nvSpPr>
          <p:cNvPr id="4" name="Slide Number Placeholder 3">
            <a:extLst>
              <a:ext uri="{FF2B5EF4-FFF2-40B4-BE49-F238E27FC236}">
                <a16:creationId xmlns:a16="http://schemas.microsoft.com/office/drawing/2014/main" id="{6E1F51BD-BEE1-0C57-2DF4-D711795F2807}"/>
              </a:ext>
            </a:extLst>
          </p:cNvPr>
          <p:cNvSpPr>
            <a:spLocks noGrp="1"/>
          </p:cNvSpPr>
          <p:nvPr>
            <p:ph type="sldNum" sz="quarter" idx="10"/>
          </p:nvPr>
        </p:nvSpPr>
        <p:spPr>
          <a:xfrm>
            <a:off x="8747759" y="6429526"/>
            <a:ext cx="3185161" cy="236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935E90F4-D34E-6C8E-4B9B-6198DA4522EF}"/>
              </a:ext>
            </a:extLst>
          </p:cNvPr>
          <p:cNvSpPr/>
          <p:nvPr/>
        </p:nvSpPr>
        <p:spPr>
          <a:xfrm>
            <a:off x="1972056" y="1279525"/>
            <a:ext cx="8897112" cy="78816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panose="020F0502020204030204"/>
                <a:ea typeface="+mn-ea"/>
                <a:cs typeface="+mn-cs"/>
              </a:rPr>
              <a:t>California </a:t>
            </a:r>
          </a:p>
        </p:txBody>
      </p:sp>
      <p:sp>
        <p:nvSpPr>
          <p:cNvPr id="7" name="Rectangle: Rounded Corners 6">
            <a:extLst>
              <a:ext uri="{FF2B5EF4-FFF2-40B4-BE49-F238E27FC236}">
                <a16:creationId xmlns:a16="http://schemas.microsoft.com/office/drawing/2014/main" id="{E4986F30-066F-DD09-558E-DD0AC0A34C46}"/>
              </a:ext>
            </a:extLst>
          </p:cNvPr>
          <p:cNvSpPr/>
          <p:nvPr/>
        </p:nvSpPr>
        <p:spPr>
          <a:xfrm>
            <a:off x="1972056" y="2319410"/>
            <a:ext cx="8897112" cy="788167"/>
          </a:xfrm>
          <a:prstGeom prst="roundRect">
            <a:avLst/>
          </a:prstGeom>
          <a:solidFill>
            <a:srgbClr val="00A4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panose="020F0502020204030204"/>
                <a:ea typeface="+mn-ea"/>
                <a:cs typeface="+mn-cs"/>
              </a:rPr>
              <a:t>Wisconsin</a:t>
            </a:r>
          </a:p>
        </p:txBody>
      </p:sp>
      <p:sp>
        <p:nvSpPr>
          <p:cNvPr id="9" name="Rectangle: Rounded Corners 8">
            <a:extLst>
              <a:ext uri="{FF2B5EF4-FFF2-40B4-BE49-F238E27FC236}">
                <a16:creationId xmlns:a16="http://schemas.microsoft.com/office/drawing/2014/main" id="{F0A3C7BE-3059-E866-AF1E-0737C1CC27C8}"/>
              </a:ext>
            </a:extLst>
          </p:cNvPr>
          <p:cNvSpPr/>
          <p:nvPr/>
        </p:nvSpPr>
        <p:spPr>
          <a:xfrm>
            <a:off x="1972056" y="3484780"/>
            <a:ext cx="8897112" cy="788167"/>
          </a:xfrm>
          <a:prstGeom prst="roundRect">
            <a:avLst/>
          </a:prstGeom>
          <a:solidFill>
            <a:srgbClr val="00B4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panose="020F0502020204030204"/>
                <a:ea typeface="+mn-ea"/>
                <a:cs typeface="+mn-cs"/>
              </a:rPr>
              <a:t>New York</a:t>
            </a:r>
          </a:p>
        </p:txBody>
      </p:sp>
      <p:sp>
        <p:nvSpPr>
          <p:cNvPr id="11" name="Rectangle: Rounded Corners 10">
            <a:extLst>
              <a:ext uri="{FF2B5EF4-FFF2-40B4-BE49-F238E27FC236}">
                <a16:creationId xmlns:a16="http://schemas.microsoft.com/office/drawing/2014/main" id="{D6F0B319-37C1-5041-79BF-D5FF24045DD4}"/>
              </a:ext>
            </a:extLst>
          </p:cNvPr>
          <p:cNvSpPr/>
          <p:nvPr/>
        </p:nvSpPr>
        <p:spPr>
          <a:xfrm>
            <a:off x="1972056" y="4617487"/>
            <a:ext cx="8897112" cy="788167"/>
          </a:xfrm>
          <a:prstGeom prst="roundRect">
            <a:avLst/>
          </a:prstGeom>
          <a:solidFill>
            <a:srgbClr val="00BC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a:ea typeface="+mn-ea"/>
                <a:cs typeface="+mn-cs"/>
              </a:rPr>
              <a:t>Ohio</a:t>
            </a:r>
          </a:p>
        </p:txBody>
      </p:sp>
      <p:sp>
        <p:nvSpPr>
          <p:cNvPr id="13" name="Rectangle: Rounded Corners 12">
            <a:extLst>
              <a:ext uri="{FF2B5EF4-FFF2-40B4-BE49-F238E27FC236}">
                <a16:creationId xmlns:a16="http://schemas.microsoft.com/office/drawing/2014/main" id="{BE2A51A5-55A2-7E82-E4D1-16F6E7BE9C61}"/>
              </a:ext>
            </a:extLst>
          </p:cNvPr>
          <p:cNvSpPr/>
          <p:nvPr/>
        </p:nvSpPr>
        <p:spPr>
          <a:xfrm>
            <a:off x="1972056" y="5750194"/>
            <a:ext cx="8897112" cy="788167"/>
          </a:xfrm>
          <a:prstGeom prst="roundRect">
            <a:avLst/>
          </a:prstGeom>
          <a:solidFill>
            <a:srgbClr val="00E2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a:ea typeface="+mn-ea"/>
                <a:cs typeface="+mn-cs"/>
              </a:rPr>
              <a:t>Pennsylvania</a:t>
            </a:r>
          </a:p>
        </p:txBody>
      </p:sp>
      <p:sp>
        <p:nvSpPr>
          <p:cNvPr id="15" name="Oval 14">
            <a:extLst>
              <a:ext uri="{FF2B5EF4-FFF2-40B4-BE49-F238E27FC236}">
                <a16:creationId xmlns:a16="http://schemas.microsoft.com/office/drawing/2014/main" id="{D0EC24DB-FB1C-20AA-CBD7-28F5CDD592D1}"/>
              </a:ext>
            </a:extLst>
          </p:cNvPr>
          <p:cNvSpPr/>
          <p:nvPr/>
        </p:nvSpPr>
        <p:spPr>
          <a:xfrm>
            <a:off x="838200" y="1279525"/>
            <a:ext cx="844296" cy="788167"/>
          </a:xfrm>
          <a:prstGeom prst="ellipse">
            <a:avLst/>
          </a:prstGeom>
          <a:solidFill>
            <a:srgbClr val="006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1</a:t>
            </a:r>
          </a:p>
        </p:txBody>
      </p:sp>
      <p:sp>
        <p:nvSpPr>
          <p:cNvPr id="17" name="Oval 16">
            <a:extLst>
              <a:ext uri="{FF2B5EF4-FFF2-40B4-BE49-F238E27FC236}">
                <a16:creationId xmlns:a16="http://schemas.microsoft.com/office/drawing/2014/main" id="{D5851572-91BA-35F0-6D8B-D59EE2E1B072}"/>
              </a:ext>
            </a:extLst>
          </p:cNvPr>
          <p:cNvSpPr/>
          <p:nvPr/>
        </p:nvSpPr>
        <p:spPr>
          <a:xfrm>
            <a:off x="838200" y="2319409"/>
            <a:ext cx="844296" cy="788167"/>
          </a:xfrm>
          <a:prstGeom prst="ellipse">
            <a:avLst/>
          </a:prstGeom>
          <a:solidFill>
            <a:srgbClr val="008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2</a:t>
            </a:r>
          </a:p>
        </p:txBody>
      </p:sp>
      <p:sp>
        <p:nvSpPr>
          <p:cNvPr id="19" name="Oval 18">
            <a:extLst>
              <a:ext uri="{FF2B5EF4-FFF2-40B4-BE49-F238E27FC236}">
                <a16:creationId xmlns:a16="http://schemas.microsoft.com/office/drawing/2014/main" id="{0D2444E7-C1ED-BB76-79E0-4EBF50E32C3A}"/>
              </a:ext>
            </a:extLst>
          </p:cNvPr>
          <p:cNvSpPr/>
          <p:nvPr/>
        </p:nvSpPr>
        <p:spPr>
          <a:xfrm>
            <a:off x="838200" y="3468448"/>
            <a:ext cx="844296" cy="788167"/>
          </a:xfrm>
          <a:prstGeom prst="ellipse">
            <a:avLst/>
          </a:prstGeom>
          <a:solidFill>
            <a:srgbClr val="00A8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3</a:t>
            </a:r>
            <a:endParaRPr kumimoji="0" lang="en-US"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FC89509-9602-5356-854F-B29B687F7443}"/>
              </a:ext>
            </a:extLst>
          </p:cNvPr>
          <p:cNvSpPr/>
          <p:nvPr/>
        </p:nvSpPr>
        <p:spPr>
          <a:xfrm>
            <a:off x="838200" y="4617487"/>
            <a:ext cx="844296" cy="788167"/>
          </a:xfrm>
          <a:prstGeom prst="ellipse">
            <a:avLst/>
          </a:prstGeom>
          <a:solidFill>
            <a:srgbClr val="00BC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4</a:t>
            </a:r>
          </a:p>
        </p:txBody>
      </p:sp>
      <p:sp>
        <p:nvSpPr>
          <p:cNvPr id="23" name="Oval 22">
            <a:extLst>
              <a:ext uri="{FF2B5EF4-FFF2-40B4-BE49-F238E27FC236}">
                <a16:creationId xmlns:a16="http://schemas.microsoft.com/office/drawing/2014/main" id="{A6446A1B-68D7-496E-3758-F9A12415C0B0}"/>
              </a:ext>
            </a:extLst>
          </p:cNvPr>
          <p:cNvSpPr/>
          <p:nvPr/>
        </p:nvSpPr>
        <p:spPr>
          <a:xfrm>
            <a:off x="838200" y="5750193"/>
            <a:ext cx="844296" cy="788167"/>
          </a:xfrm>
          <a:prstGeom prst="ellipse">
            <a:avLst/>
          </a:prstGeom>
          <a:solidFill>
            <a:srgbClr val="00E2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5</a:t>
            </a:r>
          </a:p>
        </p:txBody>
      </p:sp>
      <p:sp>
        <p:nvSpPr>
          <p:cNvPr id="24" name="Rectangle: Rounded Corners 23">
            <a:extLst>
              <a:ext uri="{FF2B5EF4-FFF2-40B4-BE49-F238E27FC236}">
                <a16:creationId xmlns:a16="http://schemas.microsoft.com/office/drawing/2014/main" id="{235BF19C-4975-DD36-46F3-29ED34893735}"/>
              </a:ext>
            </a:extLst>
          </p:cNvPr>
          <p:cNvSpPr/>
          <p:nvPr/>
        </p:nvSpPr>
        <p:spPr>
          <a:xfrm>
            <a:off x="1999488" y="1279525"/>
            <a:ext cx="5489448" cy="78816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panose="020F0502020204030204"/>
                <a:ea typeface="+mn-ea"/>
                <a:cs typeface="+mn-cs"/>
              </a:rPr>
              <a:t>California </a:t>
            </a:r>
          </a:p>
        </p:txBody>
      </p:sp>
      <p:sp>
        <p:nvSpPr>
          <p:cNvPr id="25" name="Rectangle: Rounded Corners 24">
            <a:extLst>
              <a:ext uri="{FF2B5EF4-FFF2-40B4-BE49-F238E27FC236}">
                <a16:creationId xmlns:a16="http://schemas.microsoft.com/office/drawing/2014/main" id="{3D12FB01-FC78-35D4-A6FF-25A983E7D353}"/>
              </a:ext>
            </a:extLst>
          </p:cNvPr>
          <p:cNvSpPr/>
          <p:nvPr/>
        </p:nvSpPr>
        <p:spPr>
          <a:xfrm>
            <a:off x="1999488" y="2319410"/>
            <a:ext cx="5489448" cy="788167"/>
          </a:xfrm>
          <a:prstGeom prst="roundRect">
            <a:avLst/>
          </a:prstGeom>
          <a:solidFill>
            <a:srgbClr val="00A4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panose="020F0502020204030204"/>
                <a:ea typeface="+mn-ea"/>
                <a:cs typeface="+mn-cs"/>
              </a:rPr>
              <a:t>Wisconsin</a:t>
            </a:r>
          </a:p>
        </p:txBody>
      </p:sp>
      <p:sp>
        <p:nvSpPr>
          <p:cNvPr id="26" name="Rectangle: Rounded Corners 25">
            <a:extLst>
              <a:ext uri="{FF2B5EF4-FFF2-40B4-BE49-F238E27FC236}">
                <a16:creationId xmlns:a16="http://schemas.microsoft.com/office/drawing/2014/main" id="{2D97CD0F-3503-7D0C-5EB2-B692159E1B88}"/>
              </a:ext>
            </a:extLst>
          </p:cNvPr>
          <p:cNvSpPr/>
          <p:nvPr/>
        </p:nvSpPr>
        <p:spPr>
          <a:xfrm>
            <a:off x="1999488" y="3484780"/>
            <a:ext cx="5489448" cy="788167"/>
          </a:xfrm>
          <a:prstGeom prst="roundRect">
            <a:avLst/>
          </a:prstGeom>
          <a:solidFill>
            <a:srgbClr val="00B4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panose="020F0502020204030204"/>
                <a:ea typeface="+mn-ea"/>
                <a:cs typeface="+mn-cs"/>
              </a:rPr>
              <a:t>New York</a:t>
            </a:r>
          </a:p>
        </p:txBody>
      </p:sp>
      <p:sp>
        <p:nvSpPr>
          <p:cNvPr id="29" name="Rectangle: Rounded Corners 28">
            <a:extLst>
              <a:ext uri="{FF2B5EF4-FFF2-40B4-BE49-F238E27FC236}">
                <a16:creationId xmlns:a16="http://schemas.microsoft.com/office/drawing/2014/main" id="{658BAB76-9687-6C79-D626-0E40836B6A49}"/>
              </a:ext>
            </a:extLst>
          </p:cNvPr>
          <p:cNvSpPr/>
          <p:nvPr/>
        </p:nvSpPr>
        <p:spPr>
          <a:xfrm>
            <a:off x="1999488" y="1279525"/>
            <a:ext cx="8897112" cy="788167"/>
          </a:xfrm>
          <a:prstGeom prst="roundRect">
            <a:avLst/>
          </a:prstGeom>
          <a:solidFill>
            <a:srgbClr val="006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a:ea typeface="+mn-ea"/>
                <a:cs typeface="+mn-cs"/>
              </a:rPr>
              <a:t>California </a:t>
            </a:r>
          </a:p>
        </p:txBody>
      </p:sp>
      <p:sp>
        <p:nvSpPr>
          <p:cNvPr id="30" name="Rectangle: Rounded Corners 29">
            <a:extLst>
              <a:ext uri="{FF2B5EF4-FFF2-40B4-BE49-F238E27FC236}">
                <a16:creationId xmlns:a16="http://schemas.microsoft.com/office/drawing/2014/main" id="{0C6E9E2A-A976-DAAF-FCC2-2AC500B27499}"/>
              </a:ext>
            </a:extLst>
          </p:cNvPr>
          <p:cNvSpPr/>
          <p:nvPr/>
        </p:nvSpPr>
        <p:spPr>
          <a:xfrm>
            <a:off x="1999488" y="2319410"/>
            <a:ext cx="8897112" cy="788167"/>
          </a:xfrm>
          <a:prstGeom prst="roundRect">
            <a:avLst/>
          </a:prstGeom>
          <a:solidFill>
            <a:srgbClr val="008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a:ea typeface="+mn-ea"/>
                <a:cs typeface="+mn-cs"/>
              </a:rPr>
              <a:t>Wisconsin</a:t>
            </a:r>
          </a:p>
        </p:txBody>
      </p:sp>
      <p:sp>
        <p:nvSpPr>
          <p:cNvPr id="31" name="Rectangle: Rounded Corners 30">
            <a:extLst>
              <a:ext uri="{FF2B5EF4-FFF2-40B4-BE49-F238E27FC236}">
                <a16:creationId xmlns:a16="http://schemas.microsoft.com/office/drawing/2014/main" id="{D5A5FE8F-A352-377B-D5FE-417681A23425}"/>
              </a:ext>
            </a:extLst>
          </p:cNvPr>
          <p:cNvSpPr/>
          <p:nvPr/>
        </p:nvSpPr>
        <p:spPr>
          <a:xfrm>
            <a:off x="1999488" y="3484780"/>
            <a:ext cx="8897112" cy="788167"/>
          </a:xfrm>
          <a:prstGeom prst="roundRect">
            <a:avLst/>
          </a:prstGeom>
          <a:solidFill>
            <a:srgbClr val="00A8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a:ea typeface="+mn-ea"/>
                <a:cs typeface="+mn-cs"/>
              </a:rPr>
              <a:t>New York</a:t>
            </a:r>
          </a:p>
        </p:txBody>
      </p:sp>
    </p:spTree>
    <p:extLst>
      <p:ext uri="{BB962C8B-B14F-4D97-AF65-F5344CB8AC3E}">
        <p14:creationId xmlns:p14="http://schemas.microsoft.com/office/powerpoint/2010/main" val="412459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B30214-7DF5-B549-8FE6-5082C8D1A721}"/>
              </a:ext>
            </a:extLst>
          </p:cNvPr>
          <p:cNvSpPr>
            <a:spLocks noGrp="1"/>
          </p:cNvSpPr>
          <p:nvPr>
            <p:ph type="ctrTitle"/>
          </p:nvPr>
        </p:nvSpPr>
        <p:spPr/>
        <p:txBody>
          <a:bodyPr/>
          <a:lstStyle/>
          <a:p>
            <a:r>
              <a:rPr lang="en-US"/>
              <a:t>Questions?</a:t>
            </a:r>
          </a:p>
        </p:txBody>
      </p:sp>
      <p:sp>
        <p:nvSpPr>
          <p:cNvPr id="4" name="Slide Number Placeholder 3">
            <a:extLst>
              <a:ext uri="{FF2B5EF4-FFF2-40B4-BE49-F238E27FC236}">
                <a16:creationId xmlns:a16="http://schemas.microsoft.com/office/drawing/2014/main" id="{16A011A1-887D-6F5C-7E95-613968BE9095}"/>
              </a:ext>
            </a:extLst>
          </p:cNvPr>
          <p:cNvSpPr>
            <a:spLocks noGrp="1"/>
          </p:cNvSpPr>
          <p:nvPr>
            <p:ph type="sldNum" sz="quarter" idx="4294967295"/>
          </p:nvPr>
        </p:nvSpPr>
        <p:spPr>
          <a:xfrm>
            <a:off x="9005888" y="6391275"/>
            <a:ext cx="3186112" cy="274638"/>
          </a:xfrm>
        </p:spPr>
        <p:txBody>
          <a:bodyPr/>
          <a:lstStyle/>
          <a:p>
            <a:fld id="{461711D5-349D-4847-A71F-DCB6A6FF38BF}" type="slidenum">
              <a:rPr lang="en-US" smtClean="0"/>
              <a:pPr/>
              <a:t>12</a:t>
            </a:fld>
            <a:endParaRPr lang="en-US"/>
          </a:p>
        </p:txBody>
      </p:sp>
    </p:spTree>
    <p:extLst>
      <p:ext uri="{BB962C8B-B14F-4D97-AF65-F5344CB8AC3E}">
        <p14:creationId xmlns:p14="http://schemas.microsoft.com/office/powerpoint/2010/main" val="314012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77FCEB-8A36-DEDD-3343-10C2ADA92F9E}"/>
              </a:ext>
            </a:extLst>
          </p:cNvPr>
          <p:cNvPicPr>
            <a:picLocks noChangeAspect="1"/>
          </p:cNvPicPr>
          <p:nvPr/>
        </p:nvPicPr>
        <p:blipFill>
          <a:blip r:embed="rId2"/>
          <a:stretch>
            <a:fillRect/>
          </a:stretch>
        </p:blipFill>
        <p:spPr>
          <a:xfrm>
            <a:off x="1595652" y="68263"/>
            <a:ext cx="7427045" cy="6721475"/>
          </a:xfrm>
          <a:prstGeom prst="rect">
            <a:avLst/>
          </a:prstGeom>
          <a:noFill/>
        </p:spPr>
      </p:pic>
      <p:sp>
        <p:nvSpPr>
          <p:cNvPr id="4" name="Slide Number Placeholder 3" hidden="1">
            <a:extLst>
              <a:ext uri="{FF2B5EF4-FFF2-40B4-BE49-F238E27FC236}">
                <a16:creationId xmlns:a16="http://schemas.microsoft.com/office/drawing/2014/main" id="{F7A167ED-724D-0513-338B-B3A8EB7A4DE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2</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02D31D85-8DE9-9C74-DB6E-1C82697540C1}"/>
              </a:ext>
            </a:extLst>
          </p:cNvPr>
          <p:cNvPicPr>
            <a:picLocks noChangeAspect="1"/>
          </p:cNvPicPr>
          <p:nvPr/>
        </p:nvPicPr>
        <p:blipFill>
          <a:blip r:embed="rId3"/>
          <a:stretch>
            <a:fillRect/>
          </a:stretch>
        </p:blipFill>
        <p:spPr>
          <a:xfrm>
            <a:off x="9885217" y="34636"/>
            <a:ext cx="2223655" cy="2223655"/>
          </a:xfrm>
          <a:prstGeom prst="rect">
            <a:avLst/>
          </a:prstGeom>
        </p:spPr>
      </p:pic>
      <p:sp>
        <p:nvSpPr>
          <p:cNvPr id="2" name="Rectangle: Rounded Corners 1">
            <a:extLst>
              <a:ext uri="{FF2B5EF4-FFF2-40B4-BE49-F238E27FC236}">
                <a16:creationId xmlns:a16="http://schemas.microsoft.com/office/drawing/2014/main" id="{A1E99BB4-AA14-051D-BC8E-178F40B52BBD}"/>
              </a:ext>
            </a:extLst>
          </p:cNvPr>
          <p:cNvSpPr/>
          <p:nvPr/>
        </p:nvSpPr>
        <p:spPr>
          <a:xfrm>
            <a:off x="1208314" y="4310743"/>
            <a:ext cx="8011886" cy="2478994"/>
          </a:xfrm>
          <a:prstGeom prst="roundRect">
            <a:avLst/>
          </a:prstGeom>
          <a:noFill/>
          <a:ln w="38100">
            <a:solidFill>
              <a:srgbClr val="007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8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872E-207E-08C7-B540-DB22D3AD7481}"/>
              </a:ext>
            </a:extLst>
          </p:cNvPr>
          <p:cNvSpPr>
            <a:spLocks noGrp="1"/>
          </p:cNvSpPr>
          <p:nvPr>
            <p:ph type="title"/>
          </p:nvPr>
        </p:nvSpPr>
        <p:spPr/>
        <p:txBody>
          <a:bodyPr>
            <a:normAutofit/>
          </a:bodyPr>
          <a:lstStyle/>
          <a:p>
            <a:r>
              <a:rPr lang="en-US" sz="3600">
                <a:latin typeface="Calibri"/>
                <a:ea typeface="Calibri"/>
                <a:cs typeface="Calibri"/>
              </a:rPr>
              <a:t>August Recess Issues Review</a:t>
            </a:r>
            <a:endParaRPr lang="en-US" sz="3600">
              <a:ea typeface="Calibri"/>
            </a:endParaRPr>
          </a:p>
        </p:txBody>
      </p:sp>
      <p:sp>
        <p:nvSpPr>
          <p:cNvPr id="4" name="Rectangle: Rounded Corners 3">
            <a:extLst>
              <a:ext uri="{FF2B5EF4-FFF2-40B4-BE49-F238E27FC236}">
                <a16:creationId xmlns:a16="http://schemas.microsoft.com/office/drawing/2014/main" id="{A80E8594-0B3B-65AC-E615-F56F0E5C19F8}"/>
              </a:ext>
            </a:extLst>
          </p:cNvPr>
          <p:cNvSpPr/>
          <p:nvPr/>
        </p:nvSpPr>
        <p:spPr>
          <a:xfrm>
            <a:off x="1229004" y="1976789"/>
            <a:ext cx="4323038" cy="2624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ea typeface="Calibri"/>
                <a:cs typeface="Calibri"/>
              </a:rPr>
              <a:t>Protecting physician access to visa programs</a:t>
            </a:r>
          </a:p>
          <a:p>
            <a:pPr algn="ctr"/>
            <a:endParaRPr lang="en-US" sz="2800" b="1">
              <a:ea typeface="Calibri"/>
              <a:cs typeface="Calibri"/>
            </a:endParaRPr>
          </a:p>
          <a:p>
            <a:pPr algn="ctr"/>
            <a:r>
              <a:rPr lang="en-US" sz="2000" i="1">
                <a:ea typeface="Calibri"/>
                <a:cs typeface="Calibri"/>
              </a:rPr>
              <a:t>H–1Bs for Physicians and the Healthcare Workforce Act, H.R. 7961</a:t>
            </a:r>
          </a:p>
        </p:txBody>
      </p:sp>
      <p:sp>
        <p:nvSpPr>
          <p:cNvPr id="6" name="Rectangle: Rounded Corners 5">
            <a:extLst>
              <a:ext uri="{FF2B5EF4-FFF2-40B4-BE49-F238E27FC236}">
                <a16:creationId xmlns:a16="http://schemas.microsoft.com/office/drawing/2014/main" id="{5618F24A-B23E-733F-8FA1-7FC5558554B3}"/>
              </a:ext>
            </a:extLst>
          </p:cNvPr>
          <p:cNvSpPr/>
          <p:nvPr/>
        </p:nvSpPr>
        <p:spPr>
          <a:xfrm>
            <a:off x="6771211" y="1976788"/>
            <a:ext cx="4323038" cy="2624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800" b="1">
              <a:ea typeface="Calibri"/>
              <a:cs typeface="Calibri"/>
            </a:endParaRPr>
          </a:p>
          <a:p>
            <a:pPr algn="ctr"/>
            <a:r>
              <a:rPr lang="en-US" sz="2800" b="1">
                <a:ea typeface="Calibri"/>
                <a:cs typeface="Calibri"/>
              </a:rPr>
              <a:t>Strengthening and stabilizing Medicare payments </a:t>
            </a:r>
          </a:p>
          <a:p>
            <a:pPr algn="ctr"/>
            <a:endParaRPr lang="en-US" sz="1500" b="1">
              <a:ea typeface="Calibri"/>
              <a:cs typeface="Calibri"/>
            </a:endParaRPr>
          </a:p>
          <a:p>
            <a:pPr algn="ctr"/>
            <a:r>
              <a:rPr lang="en-US" sz="2000" i="1">
                <a:ea typeface="Calibri"/>
                <a:cs typeface="Calibri"/>
              </a:rPr>
              <a:t>Patients First Act of 2026</a:t>
            </a:r>
            <a:endParaRPr lang="en-US" sz="1400" i="1"/>
          </a:p>
          <a:p>
            <a:pPr algn="ctr"/>
            <a:endParaRPr lang="en-US" sz="2800" b="1">
              <a:solidFill>
                <a:srgbClr val="FFFFFF"/>
              </a:solidFill>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1304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D898-4E5E-FF63-8AD7-4EF26860CC53}"/>
            </a:ext>
          </a:extLst>
        </p:cNvPr>
        <p:cNvGrpSpPr/>
        <p:nvPr/>
      </p:nvGrpSpPr>
      <p:grpSpPr>
        <a:xfrm>
          <a:off x="0" y="0"/>
          <a:ext cx="0" cy="0"/>
          <a:chOff x="0" y="0"/>
          <a:chExt cx="0" cy="0"/>
        </a:xfrm>
      </p:grpSpPr>
      <p:pic>
        <p:nvPicPr>
          <p:cNvPr id="12" name="Picture 11" descr="The image depicts the American College of Physicians' (ACP) Legislative Action Center website, showcasing various advocacy tools, campaigns, and initiatives such as the H-1Bs for Physicians and the Healthcare Workforce Act.&#10;&#10;AI-generated content may be incorrect.">
            <a:extLst>
              <a:ext uri="{FF2B5EF4-FFF2-40B4-BE49-F238E27FC236}">
                <a16:creationId xmlns:a16="http://schemas.microsoft.com/office/drawing/2014/main" id="{18C4FE8D-750D-B87B-6D70-BE3136282E0B}"/>
              </a:ext>
            </a:extLst>
          </p:cNvPr>
          <p:cNvPicPr>
            <a:picLocks noChangeAspect="1"/>
          </p:cNvPicPr>
          <p:nvPr/>
        </p:nvPicPr>
        <p:blipFill>
          <a:blip r:embed="rId3"/>
          <a:stretch>
            <a:fillRect/>
          </a:stretch>
        </p:blipFill>
        <p:spPr>
          <a:xfrm>
            <a:off x="1551824" y="1028147"/>
            <a:ext cx="9088352" cy="536350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FE00FA3-4069-682A-99D8-AB3736BCF1A8}"/>
              </a:ext>
            </a:extLst>
          </p:cNvPr>
          <p:cNvSpPr>
            <a:spLocks noGrp="1"/>
          </p:cNvSpPr>
          <p:nvPr>
            <p:ph type="title"/>
          </p:nvPr>
        </p:nvSpPr>
        <p:spPr>
          <a:xfrm>
            <a:off x="737616" y="337693"/>
            <a:ext cx="10515600" cy="914399"/>
          </a:xfrm>
        </p:spPr>
        <p:txBody>
          <a:bodyPr>
            <a:noAutofit/>
          </a:bodyPr>
          <a:lstStyle/>
          <a:p>
            <a:r>
              <a:rPr lang="en-US" sz="3600">
                <a:latin typeface="Calibri"/>
                <a:ea typeface="Calibri"/>
                <a:cs typeface="Calibri"/>
              </a:rPr>
              <a:t>ACP Legislative Action Center – August Recess</a:t>
            </a:r>
            <a:br>
              <a:rPr lang="en-US" sz="3600">
                <a:latin typeface="Calibri"/>
                <a:ea typeface="Calibri"/>
                <a:cs typeface="Calibri"/>
              </a:rPr>
            </a:br>
            <a:endParaRPr lang="en-US" sz="3600">
              <a:latin typeface="Calibri"/>
              <a:ea typeface="Calibri"/>
              <a:cs typeface="Calibri"/>
            </a:endParaRPr>
          </a:p>
        </p:txBody>
      </p:sp>
      <p:sp>
        <p:nvSpPr>
          <p:cNvPr id="4" name="Slide Number Placeholder 3">
            <a:extLst>
              <a:ext uri="{FF2B5EF4-FFF2-40B4-BE49-F238E27FC236}">
                <a16:creationId xmlns:a16="http://schemas.microsoft.com/office/drawing/2014/main" id="{E162A791-2624-EB1C-5CDC-BCD6CE339975}"/>
              </a:ext>
            </a:extLst>
          </p:cNvPr>
          <p:cNvSpPr>
            <a:spLocks noGrp="1"/>
          </p:cNvSpPr>
          <p:nvPr>
            <p:ph type="sldNum" sz="quarter" idx="10"/>
          </p:nvPr>
        </p:nvSpPr>
        <p:spPr/>
        <p:txBody>
          <a:bodyPr/>
          <a:lstStyle/>
          <a:p>
            <a:fld id="{461711D5-349D-4847-A71F-DCB6A6FF38BF}" type="slidenum">
              <a:rPr lang="en-US" smtClean="0"/>
              <a:pPr/>
              <a:t>4</a:t>
            </a:fld>
            <a:endParaRPr lang="en-US"/>
          </a:p>
        </p:txBody>
      </p:sp>
      <p:sp>
        <p:nvSpPr>
          <p:cNvPr id="7" name="Oval 6">
            <a:extLst>
              <a:ext uri="{FF2B5EF4-FFF2-40B4-BE49-F238E27FC236}">
                <a16:creationId xmlns:a16="http://schemas.microsoft.com/office/drawing/2014/main" id="{4A608D49-47A0-6E53-06CD-400C3D752445}"/>
              </a:ext>
            </a:extLst>
          </p:cNvPr>
          <p:cNvSpPr/>
          <p:nvPr/>
        </p:nvSpPr>
        <p:spPr>
          <a:xfrm>
            <a:off x="4327117" y="1642396"/>
            <a:ext cx="1095154" cy="350874"/>
          </a:xfrm>
          <a:custGeom>
            <a:avLst/>
            <a:gdLst>
              <a:gd name="csX0" fmla="*/ 0 w 1095154"/>
              <a:gd name="csY0" fmla="*/ 175437 h 350874"/>
              <a:gd name="csX1" fmla="*/ 547577 w 1095154"/>
              <a:gd name="csY1" fmla="*/ 0 h 350874"/>
              <a:gd name="csX2" fmla="*/ 1095154 w 1095154"/>
              <a:gd name="csY2" fmla="*/ 175437 h 350874"/>
              <a:gd name="csX3" fmla="*/ 547577 w 1095154"/>
              <a:gd name="csY3" fmla="*/ 350874 h 350874"/>
              <a:gd name="csX4" fmla="*/ 0 w 1095154"/>
              <a:gd name="csY4" fmla="*/ 175437 h 350874"/>
            </a:gdLst>
            <a:ahLst/>
            <a:cxnLst>
              <a:cxn ang="0">
                <a:pos x="csX0" y="csY0"/>
              </a:cxn>
              <a:cxn ang="0">
                <a:pos x="csX1" y="csY1"/>
              </a:cxn>
              <a:cxn ang="0">
                <a:pos x="csX2" y="csY2"/>
              </a:cxn>
              <a:cxn ang="0">
                <a:pos x="csX3" y="csY3"/>
              </a:cxn>
              <a:cxn ang="0">
                <a:pos x="csX4" y="csY4"/>
              </a:cxn>
            </a:cxnLst>
            <a:rect l="l" t="t" r="r" b="b"/>
            <a:pathLst>
              <a:path w="1095154" h="350874" extrusionOk="0">
                <a:moveTo>
                  <a:pt x="0" y="175437"/>
                </a:moveTo>
                <a:cubicBezTo>
                  <a:pt x="-45288" y="50611"/>
                  <a:pt x="181757" y="23796"/>
                  <a:pt x="547577" y="0"/>
                </a:cubicBezTo>
                <a:cubicBezTo>
                  <a:pt x="868482" y="3892"/>
                  <a:pt x="1079334" y="79049"/>
                  <a:pt x="1095154" y="175437"/>
                </a:cubicBezTo>
                <a:cubicBezTo>
                  <a:pt x="1077667" y="289405"/>
                  <a:pt x="848378" y="359810"/>
                  <a:pt x="547577" y="350874"/>
                </a:cubicBezTo>
                <a:cubicBezTo>
                  <a:pt x="231173" y="343222"/>
                  <a:pt x="18680" y="281253"/>
                  <a:pt x="0" y="175437"/>
                </a:cubicBezTo>
                <a:close/>
              </a:path>
            </a:pathLst>
          </a:custGeom>
          <a:noFill/>
          <a:ln w="38100">
            <a:solidFill>
              <a:srgbClr val="FF0000"/>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D291D8F-1034-CE3B-F76A-C0787D63FCD3}"/>
              </a:ext>
            </a:extLst>
          </p:cNvPr>
          <p:cNvSpPr/>
          <p:nvPr/>
        </p:nvSpPr>
        <p:spPr>
          <a:xfrm>
            <a:off x="1062620" y="5400982"/>
            <a:ext cx="978408" cy="48463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qr code with a dinosaur&#10;&#10;AI-generated content may be incorrect.">
            <a:extLst>
              <a:ext uri="{FF2B5EF4-FFF2-40B4-BE49-F238E27FC236}">
                <a16:creationId xmlns:a16="http://schemas.microsoft.com/office/drawing/2014/main" id="{3E5D9C6B-B5E2-1BE0-D19D-E7C222DB8C0A}"/>
              </a:ext>
            </a:extLst>
          </p:cNvPr>
          <p:cNvPicPr>
            <a:picLocks noChangeAspect="1"/>
          </p:cNvPicPr>
          <p:nvPr/>
        </p:nvPicPr>
        <p:blipFill>
          <a:blip r:embed="rId4"/>
          <a:stretch>
            <a:fillRect/>
          </a:stretch>
        </p:blipFill>
        <p:spPr>
          <a:xfrm>
            <a:off x="10121024" y="4691759"/>
            <a:ext cx="1967038" cy="1903078"/>
          </a:xfrm>
          <a:prstGeom prst="rect">
            <a:avLst/>
          </a:prstGeom>
        </p:spPr>
      </p:pic>
    </p:spTree>
    <p:extLst>
      <p:ext uri="{BB962C8B-B14F-4D97-AF65-F5344CB8AC3E}">
        <p14:creationId xmlns:p14="http://schemas.microsoft.com/office/powerpoint/2010/main" val="126239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41DF-0276-1260-896A-A7FB535DF823}"/>
              </a:ext>
            </a:extLst>
          </p:cNvPr>
          <p:cNvSpPr>
            <a:spLocks noGrp="1"/>
          </p:cNvSpPr>
          <p:nvPr>
            <p:ph type="title"/>
          </p:nvPr>
        </p:nvSpPr>
        <p:spPr/>
        <p:txBody>
          <a:bodyPr>
            <a:normAutofit/>
          </a:bodyPr>
          <a:lstStyle/>
          <a:p>
            <a:r>
              <a:rPr lang="en-US" sz="3600">
                <a:latin typeface="Calibri"/>
                <a:cs typeface="Calibri"/>
              </a:rPr>
              <a:t>Resources: 2026 August Recess Grassroots Challenge</a:t>
            </a:r>
            <a:endParaRPr lang="en-US" sz="3600"/>
          </a:p>
        </p:txBody>
      </p:sp>
      <p:sp>
        <p:nvSpPr>
          <p:cNvPr id="3" name="Content Placeholder 2">
            <a:extLst>
              <a:ext uri="{FF2B5EF4-FFF2-40B4-BE49-F238E27FC236}">
                <a16:creationId xmlns:a16="http://schemas.microsoft.com/office/drawing/2014/main" id="{14E80A4C-B87B-0E14-5FD0-DB745350573A}"/>
              </a:ext>
            </a:extLst>
          </p:cNvPr>
          <p:cNvSpPr>
            <a:spLocks noGrp="1"/>
          </p:cNvSpPr>
          <p:nvPr>
            <p:ph idx="1"/>
          </p:nvPr>
        </p:nvSpPr>
        <p:spPr>
          <a:xfrm>
            <a:off x="838200" y="1279525"/>
            <a:ext cx="10271760" cy="5386451"/>
          </a:xfrm>
        </p:spPr>
        <p:txBody>
          <a:bodyPr vert="horz" lIns="91440" tIns="45720" rIns="91440" bIns="45720" rtlCol="0" anchor="t">
            <a:noAutofit/>
          </a:bodyPr>
          <a:lstStyle/>
          <a:p>
            <a:pPr marL="0" indent="0">
              <a:buNone/>
            </a:pPr>
            <a:r>
              <a:rPr lang="en-US" sz="2400" b="1" i="1" u="sng">
                <a:solidFill>
                  <a:srgbClr val="007E66"/>
                </a:solidFill>
                <a:ea typeface="Calibri"/>
                <a:cs typeface="Calibri"/>
              </a:rPr>
              <a:t>COMING SOON</a:t>
            </a:r>
            <a:r>
              <a:rPr lang="en-US" sz="2400" b="1" i="1">
                <a:solidFill>
                  <a:srgbClr val="007E66"/>
                </a:solidFill>
                <a:ea typeface="Calibri"/>
                <a:cs typeface="Calibri"/>
              </a:rPr>
              <a:t>   </a:t>
            </a:r>
            <a:r>
              <a:rPr lang="en-US" sz="2400">
                <a:cs typeface="Calibri"/>
              </a:rPr>
              <a:t>More information and resources for the grassroots challenge will be posted on ACP's Legislative Action Center in the coming weeks:</a:t>
            </a:r>
          </a:p>
          <a:p>
            <a:pPr marL="0" indent="0">
              <a:buNone/>
            </a:pPr>
            <a:endParaRPr lang="en-US" sz="100">
              <a:ea typeface="Calibri"/>
              <a:cs typeface="Calibri"/>
            </a:endParaRPr>
          </a:p>
          <a:p>
            <a:pPr lvl="1">
              <a:buFont typeface="Courier New" panose="020B0604020202020204" pitchFamily="34" charset="0"/>
              <a:buChar char="o"/>
            </a:pPr>
            <a:r>
              <a:rPr lang="en-US" sz="2400" b="1">
                <a:cs typeface="Calibri"/>
              </a:rPr>
              <a:t>Action alert link </a:t>
            </a:r>
            <a:r>
              <a:rPr lang="en-US" sz="2400">
                <a:cs typeface="Calibri"/>
              </a:rPr>
              <a:t>to send direct message to your members of Congress</a:t>
            </a:r>
            <a:endParaRPr lang="en-US" sz="2400" b="1">
              <a:ea typeface="Calibri"/>
              <a:cs typeface="Calibri"/>
            </a:endParaRPr>
          </a:p>
          <a:p>
            <a:pPr marL="457200" lvl="1" indent="0">
              <a:buNone/>
            </a:pPr>
            <a:endParaRPr lang="en-US" sz="2400">
              <a:ea typeface="Calibri"/>
              <a:cs typeface="Calibri"/>
            </a:endParaRPr>
          </a:p>
          <a:p>
            <a:pPr lvl="1">
              <a:buFont typeface="Courier New" panose="020B0604020202020204" pitchFamily="34" charset="0"/>
              <a:buChar char="o"/>
            </a:pPr>
            <a:r>
              <a:rPr lang="en-US" sz="2400" b="1">
                <a:ea typeface="Calibri"/>
                <a:cs typeface="Calibri"/>
              </a:rPr>
              <a:t>One-pager describing the issues</a:t>
            </a:r>
            <a:r>
              <a:rPr lang="en-US" sz="2400">
                <a:ea typeface="Calibri"/>
                <a:cs typeface="Calibri"/>
              </a:rPr>
              <a:t>, for educating yourself or for sharing with Congressional offices after meeting</a:t>
            </a:r>
          </a:p>
          <a:p>
            <a:pPr marL="457200" lvl="1" indent="0">
              <a:buNone/>
            </a:pPr>
            <a:endParaRPr lang="en-US" sz="2400">
              <a:ea typeface="Calibri"/>
              <a:cs typeface="Calibri"/>
            </a:endParaRPr>
          </a:p>
          <a:p>
            <a:pPr lvl="1">
              <a:buFont typeface="Courier New" panose="020B0604020202020204" pitchFamily="34" charset="0"/>
              <a:buChar char="o"/>
            </a:pPr>
            <a:r>
              <a:rPr lang="en-US" sz="2400" b="1">
                <a:ea typeface="Calibri"/>
                <a:cs typeface="Calibri"/>
              </a:rPr>
              <a:t>Call script</a:t>
            </a:r>
            <a:r>
              <a:rPr lang="en-US" sz="2400">
                <a:ea typeface="Calibri"/>
                <a:cs typeface="Calibri"/>
              </a:rPr>
              <a:t> to help guide any phone conversations</a:t>
            </a:r>
          </a:p>
          <a:p>
            <a:pPr marL="457200" lvl="1" indent="0">
              <a:buNone/>
            </a:pPr>
            <a:endParaRPr lang="en-US" sz="2400">
              <a:ea typeface="Calibri"/>
              <a:cs typeface="Calibri"/>
            </a:endParaRPr>
          </a:p>
          <a:p>
            <a:pPr lvl="1">
              <a:buFont typeface="Courier New" panose="020B0604020202020204" pitchFamily="34" charset="0"/>
              <a:buChar char="o"/>
            </a:pPr>
            <a:r>
              <a:rPr lang="en-US" sz="2400" b="1">
                <a:cs typeface="Calibri"/>
              </a:rPr>
              <a:t>Guide for requesting meetings </a:t>
            </a:r>
            <a:r>
              <a:rPr lang="en-US" sz="2400">
                <a:cs typeface="Calibri"/>
              </a:rPr>
              <a:t>with Congressional offices during recess</a:t>
            </a:r>
            <a:endParaRPr lang="en-US" sz="2400">
              <a:ea typeface="Calibri" panose="020F0502020204030204"/>
              <a:cs typeface="Calibri"/>
            </a:endParaRPr>
          </a:p>
          <a:p>
            <a:pPr marL="0" indent="0">
              <a:buNone/>
            </a:pPr>
            <a:r>
              <a:rPr lang="en-US" sz="2400">
                <a:cs typeface="Calibri"/>
              </a:rPr>
              <a:t>While we encourage all members to participate as fully as possible in the challenge, be sure to connect with your chapter if you are interested in requesting a meeting with a member of Congress.</a:t>
            </a:r>
            <a:endParaRPr lang="en-US" sz="2400"/>
          </a:p>
          <a:p>
            <a:endParaRPr lang="en-US">
              <a:cs typeface="Calibri"/>
            </a:endParaRPr>
          </a:p>
        </p:txBody>
      </p:sp>
      <p:sp>
        <p:nvSpPr>
          <p:cNvPr id="4" name="Slide Number Placeholder 3">
            <a:extLst>
              <a:ext uri="{FF2B5EF4-FFF2-40B4-BE49-F238E27FC236}">
                <a16:creationId xmlns:a16="http://schemas.microsoft.com/office/drawing/2014/main" id="{756D31A8-1241-9554-9685-5BA484FE881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7" name="Picture 6" descr="A qr code with a dinosaur&#10;&#10;AI-generated content may be incorrect.">
            <a:extLst>
              <a:ext uri="{FF2B5EF4-FFF2-40B4-BE49-F238E27FC236}">
                <a16:creationId xmlns:a16="http://schemas.microsoft.com/office/drawing/2014/main" id="{FBEF6E87-B4A2-E25F-A64A-9F65D5E70742}"/>
              </a:ext>
            </a:extLst>
          </p:cNvPr>
          <p:cNvPicPr>
            <a:picLocks noChangeAspect="1"/>
          </p:cNvPicPr>
          <p:nvPr/>
        </p:nvPicPr>
        <p:blipFill>
          <a:blip r:embed="rId3"/>
          <a:stretch>
            <a:fillRect/>
          </a:stretch>
        </p:blipFill>
        <p:spPr>
          <a:xfrm>
            <a:off x="10480370" y="5138928"/>
            <a:ext cx="1707769" cy="1717304"/>
          </a:xfrm>
          <a:prstGeom prst="rect">
            <a:avLst/>
          </a:prstGeom>
        </p:spPr>
      </p:pic>
    </p:spTree>
    <p:extLst>
      <p:ext uri="{BB962C8B-B14F-4D97-AF65-F5344CB8AC3E}">
        <p14:creationId xmlns:p14="http://schemas.microsoft.com/office/powerpoint/2010/main" val="328255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131EC-68FA-8DCB-4977-BD261ABFB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609DA-9053-C0B6-0995-AEB75D4EEBC2}"/>
              </a:ext>
            </a:extLst>
          </p:cNvPr>
          <p:cNvSpPr>
            <a:spLocks noGrp="1"/>
          </p:cNvSpPr>
          <p:nvPr>
            <p:ph type="title"/>
          </p:nvPr>
        </p:nvSpPr>
        <p:spPr>
          <a:xfrm>
            <a:off x="706419" y="365126"/>
            <a:ext cx="4999182" cy="914399"/>
          </a:xfrm>
        </p:spPr>
        <p:txBody>
          <a:bodyPr>
            <a:normAutofit/>
          </a:bodyPr>
          <a:lstStyle/>
          <a:p>
            <a:r>
              <a:rPr lang="en-US" sz="3600">
                <a:latin typeface="Calibri"/>
                <a:ea typeface="Calibri"/>
                <a:cs typeface="Calibri"/>
              </a:rPr>
              <a:t>Grassroots Alert</a:t>
            </a:r>
            <a:endParaRPr lang="en-US" sz="3600">
              <a:ea typeface="Calibri"/>
            </a:endParaRPr>
          </a:p>
        </p:txBody>
      </p:sp>
      <p:sp>
        <p:nvSpPr>
          <p:cNvPr id="5" name="TextBox 4">
            <a:extLst>
              <a:ext uri="{FF2B5EF4-FFF2-40B4-BE49-F238E27FC236}">
                <a16:creationId xmlns:a16="http://schemas.microsoft.com/office/drawing/2014/main" id="{B6C96457-E925-F79B-ADC2-9F85F7A58224}"/>
              </a:ext>
            </a:extLst>
          </p:cNvPr>
          <p:cNvSpPr txBox="1"/>
          <p:nvPr/>
        </p:nvSpPr>
        <p:spPr>
          <a:xfrm>
            <a:off x="706419" y="1593828"/>
            <a:ext cx="5262743" cy="3416320"/>
          </a:xfrm>
          <a:prstGeom prst="rect">
            <a:avLst/>
          </a:prstGeom>
          <a:noFill/>
        </p:spPr>
        <p:txBody>
          <a:bodyPr wrap="square" rtlCol="0">
            <a:spAutoFit/>
          </a:bodyPr>
          <a:lstStyle/>
          <a:p>
            <a:pPr marL="342900" indent="-342900" algn="l">
              <a:buClr>
                <a:srgbClr val="007E66"/>
              </a:buClr>
              <a:buFont typeface="Arial" panose="020B0604020202020204" pitchFamily="34" charset="0"/>
              <a:buChar char="•"/>
            </a:pPr>
            <a:r>
              <a:rPr lang="en-US" sz="2400">
                <a:latin typeface="Calibri" panose="020F0502020204030204" pitchFamily="34" charset="0"/>
                <a:cs typeface="Calibri" panose="020F0502020204030204" pitchFamily="34" charset="0"/>
              </a:rPr>
              <a:t>Email and phone options available</a:t>
            </a:r>
          </a:p>
          <a:p>
            <a:pPr algn="l">
              <a:buClr>
                <a:srgbClr val="007E66"/>
              </a:buClr>
            </a:pPr>
            <a:endParaRPr lang="en-US" sz="2400">
              <a:latin typeface="Calibri" panose="020F0502020204030204" pitchFamily="34" charset="0"/>
              <a:cs typeface="Calibri" panose="020F0502020204030204" pitchFamily="34" charset="0"/>
            </a:endParaRPr>
          </a:p>
          <a:p>
            <a:pPr marL="342900" indent="-342900">
              <a:buClr>
                <a:srgbClr val="007E66"/>
              </a:buClr>
              <a:buFont typeface="Arial" panose="020B0604020202020204" pitchFamily="34" charset="0"/>
              <a:buChar char="•"/>
            </a:pPr>
            <a:r>
              <a:rPr lang="en-US" sz="2400" b="1" i="1" u="sng">
                <a:solidFill>
                  <a:srgbClr val="007E66"/>
                </a:solidFill>
                <a:ea typeface="Calibri"/>
                <a:cs typeface="Calibri"/>
              </a:rPr>
              <a:t>COMING SOON </a:t>
            </a:r>
            <a:r>
              <a:rPr lang="en-US" sz="2400">
                <a:latin typeface="Calibri" panose="020F0502020204030204" pitchFamily="34" charset="0"/>
                <a:cs typeface="Calibri" panose="020F0502020204030204" pitchFamily="34" charset="0"/>
              </a:rPr>
              <a:t>Template "August Recess 2026" available in the chapter portal to easily distribute the alert to your chapter</a:t>
            </a:r>
          </a:p>
          <a:p>
            <a:pPr marL="342900" indent="-342900" algn="l">
              <a:buClr>
                <a:srgbClr val="007E66"/>
              </a:buClr>
              <a:buFont typeface="Arial" panose="020B0604020202020204" pitchFamily="34" charset="0"/>
              <a:buChar char="•"/>
            </a:pPr>
            <a:endParaRPr lang="en-US" sz="2400">
              <a:latin typeface="Calibri" panose="020F0502020204030204" pitchFamily="34" charset="0"/>
              <a:cs typeface="Calibri" panose="020F0502020204030204" pitchFamily="34" charset="0"/>
            </a:endParaRPr>
          </a:p>
          <a:p>
            <a:pPr marL="342900" indent="-342900" algn="l">
              <a:buClr>
                <a:srgbClr val="007E66"/>
              </a:buClr>
              <a:buFont typeface="Arial" panose="020B0604020202020204" pitchFamily="34" charset="0"/>
              <a:buChar char="•"/>
            </a:pPr>
            <a:r>
              <a:rPr lang="en-US" sz="2400">
                <a:latin typeface="Calibri" panose="020F0502020204030204" pitchFamily="34" charset="0"/>
                <a:cs typeface="Calibri" panose="020F0502020204030204" pitchFamily="34" charset="0"/>
              </a:rPr>
              <a:t>As always, consider personalizing your messages to make a bigger impact!</a:t>
            </a:r>
          </a:p>
        </p:txBody>
      </p:sp>
      <p:pic>
        <p:nvPicPr>
          <p:cNvPr id="6" name="Picture 5" descr="The image is a webpage with a form to compose a message urging Representatives to co-sponsor H.R. 7961, which aims to exempt physicians and other healthcare professionals from the new H-1B visa fee.&#10;&#10;AI-generated content may be incorrect.">
            <a:extLst>
              <a:ext uri="{FF2B5EF4-FFF2-40B4-BE49-F238E27FC236}">
                <a16:creationId xmlns:a16="http://schemas.microsoft.com/office/drawing/2014/main" id="{604BC857-D626-78A1-C249-D60C6058CA4D}"/>
              </a:ext>
            </a:extLst>
          </p:cNvPr>
          <p:cNvPicPr>
            <a:picLocks noChangeAspect="1"/>
          </p:cNvPicPr>
          <p:nvPr/>
        </p:nvPicPr>
        <p:blipFill>
          <a:blip r:embed="rId2"/>
          <a:stretch>
            <a:fillRect/>
          </a:stretch>
        </p:blipFill>
        <p:spPr>
          <a:xfrm>
            <a:off x="6486401" y="253185"/>
            <a:ext cx="4873345" cy="6097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834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41DF-0276-1260-896A-A7FB535DF823}"/>
              </a:ext>
            </a:extLst>
          </p:cNvPr>
          <p:cNvSpPr>
            <a:spLocks noGrp="1"/>
          </p:cNvSpPr>
          <p:nvPr>
            <p:ph type="title"/>
          </p:nvPr>
        </p:nvSpPr>
        <p:spPr>
          <a:xfrm>
            <a:off x="838200" y="365126"/>
            <a:ext cx="10966704" cy="914399"/>
          </a:xfrm>
        </p:spPr>
        <p:txBody>
          <a:bodyPr>
            <a:normAutofit/>
          </a:bodyPr>
          <a:lstStyle/>
          <a:p>
            <a:r>
              <a:rPr lang="en-US" sz="3600">
                <a:latin typeface="Calibri"/>
                <a:cs typeface="Calibri"/>
              </a:rPr>
              <a:t>Point System: 2026 August Recess Grassroots Challenge</a:t>
            </a:r>
            <a:endParaRPr lang="en-US" sz="3600" b="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14E80A4C-B87B-0E14-5FD0-DB745350573A}"/>
              </a:ext>
            </a:extLst>
          </p:cNvPr>
          <p:cNvSpPr>
            <a:spLocks noGrp="1"/>
          </p:cNvSpPr>
          <p:nvPr>
            <p:ph idx="1"/>
          </p:nvPr>
        </p:nvSpPr>
        <p:spPr>
          <a:xfrm>
            <a:off x="838200" y="1279525"/>
            <a:ext cx="10642599" cy="4485547"/>
          </a:xfrm>
        </p:spPr>
        <p:txBody>
          <a:bodyPr vert="horz" lIns="91440" tIns="45720" rIns="91440" bIns="45720" rtlCol="0" anchor="t">
            <a:noAutofit/>
          </a:bodyPr>
          <a:lstStyle/>
          <a:p>
            <a:pPr marL="0" indent="0">
              <a:buNone/>
            </a:pPr>
            <a:r>
              <a:rPr lang="en-US" sz="2400">
                <a:cs typeface="Calibri"/>
              </a:rPr>
              <a:t>For different advocacy actions taken from </a:t>
            </a:r>
            <a:r>
              <a:rPr lang="en-US" sz="2400" b="1">
                <a:solidFill>
                  <a:srgbClr val="000000"/>
                </a:solidFill>
                <a:cs typeface="Calibri"/>
              </a:rPr>
              <a:t>July 31 through September 13</a:t>
            </a:r>
            <a:r>
              <a:rPr lang="en-US" sz="2400">
                <a:cs typeface="Calibri"/>
              </a:rPr>
              <a:t>, you can score points for your state:</a:t>
            </a:r>
            <a:endParaRPr lang="en-US" sz="2400">
              <a:ea typeface="Calibri"/>
              <a:cs typeface="Calibri"/>
            </a:endParaRPr>
          </a:p>
          <a:p>
            <a:pPr marL="0" indent="0">
              <a:buNone/>
            </a:pPr>
            <a:endParaRPr lang="en-US" sz="1400">
              <a:cs typeface="Calibri"/>
            </a:endParaRPr>
          </a:p>
          <a:p>
            <a:pPr marL="0" indent="0">
              <a:buNone/>
            </a:pPr>
            <a:endParaRPr lang="en-US" sz="2400">
              <a:ea typeface="Calibri"/>
              <a:cs typeface="Calibri"/>
            </a:endParaRPr>
          </a:p>
          <a:p>
            <a:pPr marL="0" indent="0">
              <a:buNone/>
            </a:pPr>
            <a:endParaRPr lang="en-US" sz="2400">
              <a:ea typeface="Calibri"/>
              <a:cs typeface="Calibri"/>
            </a:endParaRPr>
          </a:p>
          <a:p>
            <a:pPr marL="0" indent="0">
              <a:buNone/>
            </a:pPr>
            <a:endParaRPr lang="en-US" sz="2400">
              <a:ea typeface="Calibri"/>
              <a:cs typeface="Calibri"/>
            </a:endParaRPr>
          </a:p>
          <a:p>
            <a:pPr lvl="1">
              <a:buFont typeface="Courier New" panose="020B0604020202020204" pitchFamily="34" charset="0"/>
              <a:buChar char="o"/>
            </a:pPr>
            <a:endParaRPr lang="en-US" sz="2400">
              <a:ea typeface="Calibri"/>
              <a:cs typeface="Calibri"/>
            </a:endParaRPr>
          </a:p>
          <a:p>
            <a:pPr marL="0" indent="0">
              <a:buNone/>
            </a:pPr>
            <a:r>
              <a:rPr lang="en-US" sz="2400">
                <a:cs typeface="Calibri"/>
              </a:rPr>
              <a:t>States with the highest engagement as well as states that hold meetings with members of Congress will be recognized at the fall Board of Governors meeting, in a broadcast to the Advocates for Internal Medicine Network, and on the next State Health Policy Webinar this fall.</a:t>
            </a:r>
            <a:endParaRPr lang="en-US" sz="2400">
              <a:ea typeface="Calibri"/>
              <a:cs typeface="Calibri"/>
            </a:endParaRPr>
          </a:p>
          <a:p>
            <a:pPr marL="0" indent="0">
              <a:buNone/>
            </a:pPr>
            <a:endParaRPr lang="en-US" sz="2400">
              <a:ea typeface="Calibri"/>
              <a:cs typeface="Calibri"/>
            </a:endParaRPr>
          </a:p>
          <a:p>
            <a:endParaRPr lang="en-US" sz="2400">
              <a:ea typeface="Calibri"/>
              <a:cs typeface="Calibri"/>
            </a:endParaRPr>
          </a:p>
        </p:txBody>
      </p:sp>
      <p:sp>
        <p:nvSpPr>
          <p:cNvPr id="4" name="Slide Number Placeholder 3">
            <a:extLst>
              <a:ext uri="{FF2B5EF4-FFF2-40B4-BE49-F238E27FC236}">
                <a16:creationId xmlns:a16="http://schemas.microsoft.com/office/drawing/2014/main" id="{756D31A8-1241-9554-9685-5BA484FE881C}"/>
              </a:ext>
            </a:extLst>
          </p:cNvPr>
          <p:cNvSpPr>
            <a:spLocks noGrp="1"/>
          </p:cNvSpPr>
          <p:nvPr>
            <p:ph type="sldNum" sz="quarter" idx="10"/>
          </p:nvPr>
        </p:nvSpPr>
        <p:spPr/>
        <p:txBody>
          <a:bodyPr/>
          <a:lstStyle/>
          <a:p>
            <a:fld id="{461711D5-349D-4847-A71F-DCB6A6FF38BF}" type="slidenum">
              <a:rPr lang="en-US" smtClean="0"/>
              <a:pPr/>
              <a:t>7</a:t>
            </a:fld>
            <a:endParaRPr lang="en-US"/>
          </a:p>
        </p:txBody>
      </p:sp>
      <p:graphicFrame>
        <p:nvGraphicFramePr>
          <p:cNvPr id="5" name="Table 4">
            <a:extLst>
              <a:ext uri="{FF2B5EF4-FFF2-40B4-BE49-F238E27FC236}">
                <a16:creationId xmlns:a16="http://schemas.microsoft.com/office/drawing/2014/main" id="{108CA093-382B-E855-D9EE-1EEF265BED05}"/>
              </a:ext>
            </a:extLst>
          </p:cNvPr>
          <p:cNvGraphicFramePr>
            <a:graphicFrameLocks noGrp="1"/>
          </p:cNvGraphicFramePr>
          <p:nvPr>
            <p:extLst>
              <p:ext uri="{D42A27DB-BD31-4B8C-83A1-F6EECF244321}">
                <p14:modId xmlns:p14="http://schemas.microsoft.com/office/powerpoint/2010/main" val="2342405406"/>
              </p:ext>
            </p:extLst>
          </p:nvPr>
        </p:nvGraphicFramePr>
        <p:xfrm>
          <a:off x="951344" y="2409778"/>
          <a:ext cx="10529455" cy="2103120"/>
        </p:xfrm>
        <a:graphic>
          <a:graphicData uri="http://schemas.openxmlformats.org/drawingml/2006/table">
            <a:tbl>
              <a:tblPr firstRow="1" bandRow="1">
                <a:tableStyleId>{5940675A-B579-460E-94D1-54222C63F5DA}</a:tableStyleId>
              </a:tblPr>
              <a:tblGrid>
                <a:gridCol w="1341703">
                  <a:extLst>
                    <a:ext uri="{9D8B030D-6E8A-4147-A177-3AD203B41FA5}">
                      <a16:colId xmlns:a16="http://schemas.microsoft.com/office/drawing/2014/main" val="2511206375"/>
                    </a:ext>
                  </a:extLst>
                </a:gridCol>
                <a:gridCol w="9187752">
                  <a:extLst>
                    <a:ext uri="{9D8B030D-6E8A-4147-A177-3AD203B41FA5}">
                      <a16:colId xmlns:a16="http://schemas.microsoft.com/office/drawing/2014/main" val="164937949"/>
                    </a:ext>
                  </a:extLst>
                </a:gridCol>
              </a:tblGrid>
              <a:tr h="370840">
                <a:tc>
                  <a:txBody>
                    <a:bodyPr/>
                    <a:lstStyle/>
                    <a:p>
                      <a:r>
                        <a:rPr lang="en-US" sz="2000"/>
                        <a:t>5 points</a:t>
                      </a:r>
                    </a:p>
                  </a:txBody>
                  <a:tcPr>
                    <a:solidFill>
                      <a:schemeClr val="bg2">
                        <a:lumMod val="40000"/>
                        <a:lumOff val="60000"/>
                      </a:schemeClr>
                    </a:solidFill>
                  </a:tcPr>
                </a:tc>
                <a:tc>
                  <a:txBody>
                    <a:bodyPr/>
                    <a:lstStyle/>
                    <a:p>
                      <a:r>
                        <a:rPr lang="en-US" sz="2000"/>
                        <a:t>Each person who emails their members of Congress through the August Recess action alert from a state</a:t>
                      </a:r>
                    </a:p>
                  </a:txBody>
                  <a:tcPr/>
                </a:tc>
                <a:extLst>
                  <a:ext uri="{0D108BD9-81ED-4DB2-BD59-A6C34878D82A}">
                    <a16:rowId xmlns:a16="http://schemas.microsoft.com/office/drawing/2014/main" val="609514707"/>
                  </a:ext>
                </a:extLst>
              </a:tr>
              <a:tr h="370840">
                <a:tc>
                  <a:txBody>
                    <a:bodyPr/>
                    <a:lstStyle/>
                    <a:p>
                      <a:r>
                        <a:rPr lang="en-US" sz="2000"/>
                        <a:t>25 points</a:t>
                      </a:r>
                    </a:p>
                  </a:txBody>
                  <a:tcPr>
                    <a:solidFill>
                      <a:schemeClr val="bg2">
                        <a:lumMod val="40000"/>
                        <a:lumOff val="60000"/>
                      </a:schemeClr>
                    </a:solidFill>
                  </a:tcPr>
                </a:tc>
                <a:tc>
                  <a:txBody>
                    <a:bodyPr/>
                    <a:lstStyle/>
                    <a:p>
                      <a:r>
                        <a:rPr lang="en-US" sz="2000"/>
                        <a:t>Each person who calls their representative or Senators through the August recess action alert</a:t>
                      </a:r>
                    </a:p>
                  </a:txBody>
                  <a:tcPr/>
                </a:tc>
                <a:extLst>
                  <a:ext uri="{0D108BD9-81ED-4DB2-BD59-A6C34878D82A}">
                    <a16:rowId xmlns:a16="http://schemas.microsoft.com/office/drawing/2014/main" val="3175290099"/>
                  </a:ext>
                </a:extLst>
              </a:tr>
              <a:tr h="370840">
                <a:tc>
                  <a:txBody>
                    <a:bodyPr/>
                    <a:lstStyle/>
                    <a:p>
                      <a:r>
                        <a:rPr lang="en-US" sz="2000"/>
                        <a:t>100 points</a:t>
                      </a:r>
                    </a:p>
                  </a:txBody>
                  <a:tcPr>
                    <a:solidFill>
                      <a:schemeClr val="bg2">
                        <a:lumMod val="40000"/>
                        <a:lumOff val="60000"/>
                      </a:schemeClr>
                    </a:solidFill>
                  </a:tcPr>
                </a:tc>
                <a:tc>
                  <a:txBody>
                    <a:bodyPr/>
                    <a:lstStyle/>
                    <a:p>
                      <a:r>
                        <a:rPr lang="en-US" sz="2000"/>
                        <a:t>Each virtual or in-person meeting with a representative or Senator during the August recess</a:t>
                      </a:r>
                    </a:p>
                  </a:txBody>
                  <a:tcPr/>
                </a:tc>
                <a:extLst>
                  <a:ext uri="{0D108BD9-81ED-4DB2-BD59-A6C34878D82A}">
                    <a16:rowId xmlns:a16="http://schemas.microsoft.com/office/drawing/2014/main" val="87336637"/>
                  </a:ext>
                </a:extLst>
              </a:tr>
            </a:tbl>
          </a:graphicData>
        </a:graphic>
      </p:graphicFrame>
    </p:spTree>
    <p:extLst>
      <p:ext uri="{BB962C8B-B14F-4D97-AF65-F5344CB8AC3E}">
        <p14:creationId xmlns:p14="http://schemas.microsoft.com/office/powerpoint/2010/main" val="292317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EBA92-0B45-6102-B7AF-DD680BDB7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86649-E423-06A0-8593-898116493C38}"/>
              </a:ext>
            </a:extLst>
          </p:cNvPr>
          <p:cNvSpPr>
            <a:spLocks noGrp="1"/>
          </p:cNvSpPr>
          <p:nvPr>
            <p:ph type="title"/>
          </p:nvPr>
        </p:nvSpPr>
        <p:spPr/>
        <p:txBody>
          <a:bodyPr>
            <a:normAutofit/>
          </a:bodyPr>
          <a:lstStyle/>
          <a:p>
            <a:r>
              <a:rPr lang="en-US" sz="3600">
                <a:latin typeface="Calibri"/>
                <a:ea typeface="Calibri"/>
                <a:cs typeface="Calibri"/>
              </a:rPr>
              <a:t>August Recess Grassroots Mobilization Challenge</a:t>
            </a:r>
            <a:endParaRPr lang="en-US" sz="3600">
              <a:ea typeface="Calibri"/>
            </a:endParaRPr>
          </a:p>
        </p:txBody>
      </p:sp>
      <p:sp>
        <p:nvSpPr>
          <p:cNvPr id="3" name="Text Placeholder 4">
            <a:extLst>
              <a:ext uri="{FF2B5EF4-FFF2-40B4-BE49-F238E27FC236}">
                <a16:creationId xmlns:a16="http://schemas.microsoft.com/office/drawing/2014/main" id="{3AEA4615-86EF-744A-9F10-78537CA664A2}"/>
              </a:ext>
            </a:extLst>
          </p:cNvPr>
          <p:cNvSpPr txBox="1">
            <a:spLocks/>
          </p:cNvSpPr>
          <p:nvPr/>
        </p:nvSpPr>
        <p:spPr>
          <a:xfrm>
            <a:off x="838200" y="973931"/>
            <a:ext cx="5765800" cy="526061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ea typeface="Calibri"/>
              <a:cs typeface="Calibri"/>
            </a:endParaRPr>
          </a:p>
          <a:p>
            <a:r>
              <a:rPr lang="en-US" sz="2600">
                <a:ea typeface="Calibri"/>
                <a:cs typeface="Calibri"/>
              </a:rPr>
              <a:t>Email, call, or meet with members of Congress</a:t>
            </a:r>
          </a:p>
          <a:p>
            <a:endParaRPr lang="en-US" sz="2400">
              <a:ea typeface="Calibri"/>
              <a:cs typeface="Calibri"/>
            </a:endParaRPr>
          </a:p>
          <a:p>
            <a:r>
              <a:rPr lang="en-US" sz="2600">
                <a:ea typeface="Calibri"/>
                <a:cs typeface="Calibri"/>
              </a:rPr>
              <a:t>Score points for your state based on level of activity</a:t>
            </a:r>
          </a:p>
          <a:p>
            <a:endParaRPr lang="en-US" sz="2400">
              <a:ea typeface="Calibri"/>
              <a:cs typeface="Calibri"/>
            </a:endParaRPr>
          </a:p>
          <a:p>
            <a:r>
              <a:rPr lang="en-US" sz="2600">
                <a:ea typeface="Calibri"/>
                <a:cs typeface="Calibri"/>
              </a:rPr>
              <a:t>Advocacy Resources </a:t>
            </a:r>
            <a:r>
              <a:rPr lang="en-US" sz="2600" b="1" i="1" u="sng">
                <a:solidFill>
                  <a:srgbClr val="007E66"/>
                </a:solidFill>
                <a:ea typeface="Calibri"/>
                <a:cs typeface="Calibri"/>
              </a:rPr>
              <a:t>COMING SOON</a:t>
            </a:r>
            <a:endParaRPr lang="en-US" sz="2600" b="1" u="sng">
              <a:solidFill>
                <a:srgbClr val="007E66"/>
              </a:solidFill>
              <a:ea typeface="Calibri"/>
              <a:cs typeface="Calibri"/>
            </a:endParaRPr>
          </a:p>
          <a:p>
            <a:pPr lvl="1"/>
            <a:r>
              <a:rPr lang="en-US" sz="2600">
                <a:ea typeface="Calibri"/>
                <a:cs typeface="Calibri"/>
              </a:rPr>
              <a:t>Action Alert</a:t>
            </a:r>
          </a:p>
          <a:p>
            <a:pPr lvl="1"/>
            <a:r>
              <a:rPr lang="en-US" sz="2600">
                <a:ea typeface="Calibri"/>
                <a:cs typeface="Calibri"/>
              </a:rPr>
              <a:t>One-pager</a:t>
            </a:r>
          </a:p>
          <a:p>
            <a:pPr lvl="1"/>
            <a:r>
              <a:rPr lang="en-US" sz="2600">
                <a:ea typeface="Calibri"/>
                <a:cs typeface="Calibri"/>
              </a:rPr>
              <a:t>Call script</a:t>
            </a:r>
          </a:p>
          <a:p>
            <a:pPr lvl="1"/>
            <a:r>
              <a:rPr lang="en-US" sz="2600">
                <a:ea typeface="Calibri"/>
                <a:cs typeface="Calibri"/>
              </a:rPr>
              <a:t>Guide to requesting meetings</a:t>
            </a:r>
          </a:p>
        </p:txBody>
      </p:sp>
      <p:pic>
        <p:nvPicPr>
          <p:cNvPr id="7" name="Picture 6" descr="An advocacy document from the Advocates for Internal Medicine Network, urging members to contact their representatives during August recess to request extensions for critical telehealth flexibilities, funding for National Health Service Corps and Teaching Health Center Graduate Medical Education programs, and offering guidelines for scheduling meetings with elected officials.&#10;&#10;AI-generated content may be incorrect.">
            <a:extLst>
              <a:ext uri="{FF2B5EF4-FFF2-40B4-BE49-F238E27FC236}">
                <a16:creationId xmlns:a16="http://schemas.microsoft.com/office/drawing/2014/main" id="{2E64E9DE-CAB7-54A1-EA8E-C68D975C00E6}"/>
              </a:ext>
            </a:extLst>
          </p:cNvPr>
          <p:cNvPicPr>
            <a:picLocks noChangeAspect="1"/>
          </p:cNvPicPr>
          <p:nvPr/>
        </p:nvPicPr>
        <p:blipFill>
          <a:blip r:embed="rId2"/>
          <a:stretch>
            <a:fillRect/>
          </a:stretch>
        </p:blipFill>
        <p:spPr>
          <a:xfrm>
            <a:off x="7477194" y="1369038"/>
            <a:ext cx="3563449" cy="4618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292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ocument from the Advocates for Internal Medicine Network, urging members to contact their representatives in Congress to support key programs and meetings during the August recess.&#10;&#10;AI-generated content may be incorrect.">
            <a:extLst>
              <a:ext uri="{FF2B5EF4-FFF2-40B4-BE49-F238E27FC236}">
                <a16:creationId xmlns:a16="http://schemas.microsoft.com/office/drawing/2014/main" id="{C32CE7AB-7255-F423-BA45-CC1E961022DC}"/>
              </a:ext>
            </a:extLst>
          </p:cNvPr>
          <p:cNvPicPr>
            <a:picLocks noGrp="1" noChangeAspect="1"/>
          </p:cNvPicPr>
          <p:nvPr>
            <p:ph idx="1"/>
          </p:nvPr>
        </p:nvPicPr>
        <p:blipFill>
          <a:blip r:embed="rId2"/>
          <a:stretch>
            <a:fillRect/>
          </a:stretch>
        </p:blipFill>
        <p:spPr>
          <a:xfrm>
            <a:off x="678873" y="885826"/>
            <a:ext cx="4728556" cy="5972174"/>
          </a:xfrm>
          <a:prstGeom prst="rect">
            <a:avLst/>
          </a:prstGeom>
        </p:spPr>
      </p:pic>
      <p:sp>
        <p:nvSpPr>
          <p:cNvPr id="4" name="Slide Number Placeholder 3">
            <a:extLst>
              <a:ext uri="{FF2B5EF4-FFF2-40B4-BE49-F238E27FC236}">
                <a16:creationId xmlns:a16="http://schemas.microsoft.com/office/drawing/2014/main" id="{FA468D5E-5337-7AA2-A73C-2A107577C73F}"/>
              </a:ext>
            </a:extLst>
          </p:cNvPr>
          <p:cNvSpPr>
            <a:spLocks noGrp="1"/>
          </p:cNvSpPr>
          <p:nvPr>
            <p:ph type="sldNum" sz="quarter" idx="10"/>
          </p:nvPr>
        </p:nvSpPr>
        <p:spPr/>
        <p:txBody>
          <a:bodyPr/>
          <a:lstStyle/>
          <a:p>
            <a:fld id="{461711D5-349D-4847-A71F-DCB6A6FF38BF}" type="slidenum">
              <a:rPr lang="en-US" smtClean="0"/>
              <a:pPr/>
              <a:t>9</a:t>
            </a:fld>
            <a:endParaRPr lang="en-US"/>
          </a:p>
        </p:txBody>
      </p:sp>
      <p:pic>
        <p:nvPicPr>
          <p:cNvPr id="8" name="Picture 7" descr="The image depicts the American College of Physicians' Legislative Action Center, featuring a welcome message, various advocacy tools, campaigns, surveys, and options to join the Advocates for Internal Medicine Network, all aimed at engaging physicians in legislative action.&#10;&#10;AI-generated content may be incorrect.">
            <a:extLst>
              <a:ext uri="{FF2B5EF4-FFF2-40B4-BE49-F238E27FC236}">
                <a16:creationId xmlns:a16="http://schemas.microsoft.com/office/drawing/2014/main" id="{1867A54C-4DAA-598A-EDF4-B72D42C64A48}"/>
              </a:ext>
            </a:extLst>
          </p:cNvPr>
          <p:cNvPicPr>
            <a:picLocks noChangeAspect="1"/>
          </p:cNvPicPr>
          <p:nvPr/>
        </p:nvPicPr>
        <p:blipFill>
          <a:blip r:embed="rId3"/>
          <a:stretch>
            <a:fillRect/>
          </a:stretch>
        </p:blipFill>
        <p:spPr>
          <a:xfrm>
            <a:off x="5407429" y="0"/>
            <a:ext cx="6784731" cy="6858000"/>
          </a:xfrm>
          <a:prstGeom prst="rect">
            <a:avLst/>
          </a:prstGeom>
        </p:spPr>
      </p:pic>
      <p:pic>
        <p:nvPicPr>
          <p:cNvPr id="10" name="Picture 9" descr="The image depicts a QR code with a small, black bird pattern.&#10;&#10;AI-generated content may be incorrect.">
            <a:extLst>
              <a:ext uri="{FF2B5EF4-FFF2-40B4-BE49-F238E27FC236}">
                <a16:creationId xmlns:a16="http://schemas.microsoft.com/office/drawing/2014/main" id="{086EBF21-5172-111D-161C-1B0827111CA5}"/>
              </a:ext>
            </a:extLst>
          </p:cNvPr>
          <p:cNvPicPr>
            <a:picLocks noChangeAspect="1"/>
          </p:cNvPicPr>
          <p:nvPr/>
        </p:nvPicPr>
        <p:blipFill>
          <a:blip r:embed="rId4"/>
          <a:stretch>
            <a:fillRect/>
          </a:stretch>
        </p:blipFill>
        <p:spPr>
          <a:xfrm>
            <a:off x="10487451" y="5282911"/>
            <a:ext cx="1575089" cy="1575089"/>
          </a:xfrm>
          <a:prstGeom prst="rect">
            <a:avLst/>
          </a:prstGeom>
        </p:spPr>
      </p:pic>
      <p:sp>
        <p:nvSpPr>
          <p:cNvPr id="11" name="Rectangle: Rounded Corners 10">
            <a:extLst>
              <a:ext uri="{FF2B5EF4-FFF2-40B4-BE49-F238E27FC236}">
                <a16:creationId xmlns:a16="http://schemas.microsoft.com/office/drawing/2014/main" id="{4DBBF4DD-904B-F8DB-0D83-7B1CD8D366B3}"/>
              </a:ext>
            </a:extLst>
          </p:cNvPr>
          <p:cNvSpPr/>
          <p:nvPr/>
        </p:nvSpPr>
        <p:spPr>
          <a:xfrm>
            <a:off x="9998053" y="4116965"/>
            <a:ext cx="2064487" cy="124690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250884"/>
      </p:ext>
    </p:extLst>
  </p:cSld>
  <p:clrMapOvr>
    <a:masterClrMapping/>
  </p:clrMapOvr>
</p:sld>
</file>

<file path=ppt/theme/theme1.xml><?xml version="1.0" encoding="utf-8"?>
<a:theme xmlns:a="http://schemas.openxmlformats.org/drawingml/2006/main" name="2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e45d3999437f3481d2950b1dcf111558">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a31b3fb52653f5d510912c2dfd2ca20e"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Props1.xml><?xml version="1.0" encoding="utf-8"?>
<ds:datastoreItem xmlns:ds="http://schemas.openxmlformats.org/officeDocument/2006/customXml" ds:itemID="{E6142E8A-5790-4964-8895-DBB686907A3F}"/>
</file>

<file path=customXml/itemProps2.xml><?xml version="1.0" encoding="utf-8"?>
<ds:datastoreItem xmlns:ds="http://schemas.openxmlformats.org/officeDocument/2006/customXml" ds:itemID="{B7D43CA3-8053-4648-8ED1-22A17199B38D}">
  <ds:schemaRefs>
    <ds:schemaRef ds:uri="http://schemas.microsoft.com/sharepoint/v3/contenttype/forms"/>
  </ds:schemaRefs>
</ds:datastoreItem>
</file>

<file path=customXml/itemProps3.xml><?xml version="1.0" encoding="utf-8"?>
<ds:datastoreItem xmlns:ds="http://schemas.openxmlformats.org/officeDocument/2006/customXml" ds:itemID="{5134EBB1-84BD-42A1-A738-E2AEA889A8C8}">
  <ds:schemaRefs>
    <ds:schemaRef ds:uri="http://purl.org/dc/dcmitype/"/>
    <ds:schemaRef ds:uri="http://schemas.microsoft.com/office/2006/documentManagement/types"/>
    <ds:schemaRef ds:uri="http://schemas.openxmlformats.org/package/2006/metadata/core-properties"/>
    <ds:schemaRef ds:uri="cd8bdb9e-9149-43ff-a64d-539024789793"/>
    <ds:schemaRef ds:uri="http://www.w3.org/XML/1998/namespace"/>
    <ds:schemaRef ds:uri="http://purl.org/dc/terms/"/>
    <ds:schemaRef ds:uri="79350851-8c2b-403b-9bd2-948565db2f1b"/>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424</Words>
  <Application>Microsoft Office PowerPoint</Application>
  <PresentationFormat>Widescreen</PresentationFormat>
  <Paragraphs>87</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2_Custom Design</vt:lpstr>
      <vt:lpstr>August Recess 2026  Grassroots Mobilization Challenge</vt:lpstr>
      <vt:lpstr>PowerPoint Presentation</vt:lpstr>
      <vt:lpstr>August Recess Issues Review</vt:lpstr>
      <vt:lpstr>ACP Legislative Action Center – August Recess </vt:lpstr>
      <vt:lpstr>Resources: 2026 August Recess Grassroots Challenge</vt:lpstr>
      <vt:lpstr>Grassroots Alert</vt:lpstr>
      <vt:lpstr>Point System: 2026 August Recess Grassroots Challenge</vt:lpstr>
      <vt:lpstr>August Recess Grassroots Mobilization Challenge</vt:lpstr>
      <vt:lpstr>PowerPoint Presentation</vt:lpstr>
      <vt:lpstr>ACP Legislative Action Center Election Center</vt:lpstr>
      <vt:lpstr>2025 Winners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Aleah Jensen</dc:creator>
  <cp:lastModifiedBy>Shuan Tomlinson</cp:lastModifiedBy>
  <cp:revision>1</cp:revision>
  <cp:lastPrinted>2024-07-30T18:54:50Z</cp:lastPrinted>
  <dcterms:created xsi:type="dcterms:W3CDTF">2024-07-23T13:33:00Z</dcterms:created>
  <dcterms:modified xsi:type="dcterms:W3CDTF">2026-07-16T17:55:14Z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