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3" r:id="rId5"/>
  </p:sldMasterIdLst>
  <p:notesMasterIdLst>
    <p:notesMasterId r:id="rId11"/>
  </p:notesMasterIdLst>
  <p:sldIdLst>
    <p:sldId id="269" r:id="rId6"/>
    <p:sldId id="275" r:id="rId7"/>
    <p:sldId id="270" r:id="rId8"/>
    <p:sldId id="259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F9DDC4-C881-4B59-B68D-76F5E48D6FBA}" v="2" dt="2023-10-31T17:14:52.651"/>
    <p1510:client id="{A981C4AC-EF4F-4A44-9783-A9E5ABD334E1}" v="3" dt="2023-10-31T17:40:27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uan Tomlinson" userId="fd0429a6-d302-4c4c-89b5-306da6e24d72" providerId="ADAL" clId="{A981C4AC-EF4F-4A44-9783-A9E5ABD334E1}"/>
    <pc:docChg chg="custSel modSld">
      <pc:chgData name="Shuan Tomlinson" userId="fd0429a6-d302-4c4c-89b5-306da6e24d72" providerId="ADAL" clId="{A981C4AC-EF4F-4A44-9783-A9E5ABD334E1}" dt="2023-10-31T17:40:55.435" v="0" actId="21"/>
      <pc:docMkLst>
        <pc:docMk/>
      </pc:docMkLst>
      <pc:sldChg chg="delSp mod">
        <pc:chgData name="Shuan Tomlinson" userId="fd0429a6-d302-4c4c-89b5-306da6e24d72" providerId="ADAL" clId="{A981C4AC-EF4F-4A44-9783-A9E5ABD334E1}" dt="2023-10-31T17:40:55.435" v="0" actId="21"/>
        <pc:sldMkLst>
          <pc:docMk/>
          <pc:sldMk cId="1224059063" sldId="270"/>
        </pc:sldMkLst>
        <pc:spChg chg="del">
          <ac:chgData name="Shuan Tomlinson" userId="fd0429a6-d302-4c4c-89b5-306da6e24d72" providerId="ADAL" clId="{A981C4AC-EF4F-4A44-9783-A9E5ABD334E1}" dt="2023-10-31T17:40:55.435" v="0" actId="21"/>
          <ac:spMkLst>
            <pc:docMk/>
            <pc:sldMk cId="1224059063" sldId="270"/>
            <ac:spMk id="6" creationId="{6295740D-51B3-317F-BCCB-C8F5BB1074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5871D-7321-4A1B-AC05-ED0978950FD9}" type="datetimeFigureOut"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9632E-180F-4C2D-BD08-281A48B68DB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60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74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BE196A5-D872-9148-975E-6BEB05223D01}"/>
              </a:ext>
            </a:extLst>
          </p:cNvPr>
          <p:cNvSpPr/>
          <p:nvPr userDrawn="1"/>
        </p:nvSpPr>
        <p:spPr>
          <a:xfrm>
            <a:off x="0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3DD95-174E-C94F-A8DD-3253A9DDC16A}"/>
              </a:ext>
            </a:extLst>
          </p:cNvPr>
          <p:cNvSpPr/>
          <p:nvPr userDrawn="1"/>
        </p:nvSpPr>
        <p:spPr>
          <a:xfrm>
            <a:off x="0" y="1016000"/>
            <a:ext cx="10001839" cy="4561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8DF27D-3D7E-144D-AEBE-EA85738392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698" y="5827776"/>
            <a:ext cx="1737360" cy="76796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C52C5A3-4A25-364D-8403-80A1A1AD3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8EE0DC-4B15-D947-88C8-715A124B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9" y="4167212"/>
            <a:ext cx="7315200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63944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060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BE196A5-D872-9148-975E-6BEB05223D01}"/>
              </a:ext>
            </a:extLst>
          </p:cNvPr>
          <p:cNvSpPr/>
          <p:nvPr userDrawn="1"/>
        </p:nvSpPr>
        <p:spPr>
          <a:xfrm>
            <a:off x="0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3DD95-174E-C94F-A8DD-3253A9DDC16A}"/>
              </a:ext>
            </a:extLst>
          </p:cNvPr>
          <p:cNvSpPr/>
          <p:nvPr userDrawn="1"/>
        </p:nvSpPr>
        <p:spPr>
          <a:xfrm>
            <a:off x="0" y="1016000"/>
            <a:ext cx="10001839" cy="4561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8DF27D-3D7E-144D-AEBE-EA85738392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698" y="5827776"/>
            <a:ext cx="1737360" cy="76796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C52C5A3-4A25-364D-8403-80A1A1AD3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8EE0DC-4B15-D947-88C8-715A124B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9" y="4167212"/>
            <a:ext cx="7315200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43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44C7-FB56-8F45-8E8D-360A8FFE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995F-1B0C-B14A-A09E-EFBAD40A7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800"/>
              </a:spcBef>
              <a:defRPr sz="2200"/>
            </a:lvl1pPr>
            <a:lvl2pPr>
              <a:spcBef>
                <a:spcPts val="0"/>
              </a:spcBef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0654A-C145-B444-8C76-904AB1152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33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308E5E-FBF3-8749-8C73-47834D26E1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54FA1-4F73-804E-834A-4B043673C62B}"/>
              </a:ext>
            </a:extLst>
          </p:cNvPr>
          <p:cNvSpPr/>
          <p:nvPr userDrawn="1"/>
        </p:nvSpPr>
        <p:spPr>
          <a:xfrm>
            <a:off x="9266682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85F88B3-8461-8541-A11B-9AD5FBA7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C99013-B493-654C-BF69-476D173F7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167212"/>
            <a:ext cx="7345367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7F139-338E-334E-980B-694FB51BA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01" y="5944463"/>
            <a:ext cx="1554480" cy="43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16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5335-0C8F-3242-B7B5-C6D8DC4F1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C1F58-ABD8-6349-977B-B77440ED6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E2E0D-6651-EE4B-88BE-2D95A1C5D3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95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Lef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12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6347012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47012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7730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Righ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0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833120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124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3120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73930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F7D2-A68C-DD42-B432-4D2EC05B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9525"/>
            <a:ext cx="5157787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F22C5-0068-EB4D-BDF7-6C1CD2180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11046"/>
            <a:ext cx="5157787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DE85F-F394-6645-9753-5BA14D70D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9525"/>
            <a:ext cx="5183188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C9F1A-2BC5-AB41-B8B7-7FB4BCF38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11046"/>
            <a:ext cx="5183188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AB1A961-D7C7-3349-A221-7BD5AEC2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A0CBDA-ADA7-544A-BB93-E2ED6F92A0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816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6" userDrawn="1">
          <p15:clr>
            <a:srgbClr val="FBAE40"/>
          </p15:clr>
        </p15:guide>
        <p15:guide id="2" orient="horz" pos="1272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279526"/>
            <a:ext cx="2133600" cy="489267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 b="0" i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279525"/>
            <a:ext cx="8204200" cy="4892675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13D6B1E-E481-E140-A8CE-CA0B6FF2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399143-380D-0C4F-9894-1E638974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56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C380-7AA8-5143-AB33-06B91DB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AE601-7D40-4E48-B0A1-DCC36A443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2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44C7-FB56-8F45-8E8D-360A8FFE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995F-1B0C-B14A-A09E-EFBAD40A7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800"/>
              </a:spcBef>
              <a:defRPr sz="2200"/>
            </a:lvl1pPr>
            <a:lvl2pPr>
              <a:spcBef>
                <a:spcPts val="0"/>
              </a:spcBef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0654A-C145-B444-8C76-904AB1152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392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423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308E5E-FBF3-8749-8C73-47834D26E1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54FA1-4F73-804E-834A-4B043673C62B}"/>
              </a:ext>
            </a:extLst>
          </p:cNvPr>
          <p:cNvSpPr/>
          <p:nvPr userDrawn="1"/>
        </p:nvSpPr>
        <p:spPr>
          <a:xfrm>
            <a:off x="9266682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85F88B3-8461-8541-A11B-9AD5FBA7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C99013-B493-654C-BF69-476D173F7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167212"/>
            <a:ext cx="7345367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7F139-338E-334E-980B-694FB51BA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01" y="5944463"/>
            <a:ext cx="1554480" cy="43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039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5335-0C8F-3242-B7B5-C6D8DC4F1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C1F58-ABD8-6349-977B-B77440ED6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E2E0D-6651-EE4B-88BE-2D95A1C5D3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881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Lef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12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6347012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47012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78508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Righ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0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833120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124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3120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086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F7D2-A68C-DD42-B432-4D2EC05B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9525"/>
            <a:ext cx="5157787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F22C5-0068-EB4D-BDF7-6C1CD2180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11046"/>
            <a:ext cx="5157787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DE85F-F394-6645-9753-5BA14D70D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9525"/>
            <a:ext cx="5183188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C9F1A-2BC5-AB41-B8B7-7FB4BCF38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11046"/>
            <a:ext cx="5183188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AB1A961-D7C7-3349-A221-7BD5AEC2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A0CBDA-ADA7-544A-BB93-E2ED6F92A0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56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6">
          <p15:clr>
            <a:srgbClr val="FBAE40"/>
          </p15:clr>
        </p15:guide>
        <p15:guide id="2" orient="horz" pos="12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279526"/>
            <a:ext cx="2133600" cy="489267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 b="0" i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279525"/>
            <a:ext cx="8204200" cy="4892675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13D6B1E-E481-E140-A8CE-CA0B6FF2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399143-380D-0C4F-9894-1E638974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1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C380-7AA8-5143-AB33-06B91DB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AE601-7D40-4E48-B0A1-DCC36A443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6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A80174-6BAA-494C-9FE8-C67DDB25ED68}"/>
              </a:ext>
            </a:extLst>
          </p:cNvPr>
          <p:cNvSpPr/>
          <p:nvPr userDrawn="1"/>
        </p:nvSpPr>
        <p:spPr>
          <a:xfrm>
            <a:off x="347472" y="0"/>
            <a:ext cx="4572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AC32-2819-A845-B11A-B91D8EF2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A23F2-6892-2B49-85A7-898D4567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9525"/>
            <a:ext cx="10515600" cy="489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77C6E12-5327-DC4B-A658-4BF76AAED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47759" y="6391656"/>
            <a:ext cx="3185161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1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7E66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A80174-6BAA-494C-9FE8-C67DDB25ED68}"/>
              </a:ext>
            </a:extLst>
          </p:cNvPr>
          <p:cNvSpPr/>
          <p:nvPr userDrawn="1"/>
        </p:nvSpPr>
        <p:spPr>
          <a:xfrm>
            <a:off x="347472" y="0"/>
            <a:ext cx="4572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AC32-2819-A845-B11A-B91D8EF2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A23F2-6892-2B49-85A7-898D4567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9525"/>
            <a:ext cx="10515600" cy="489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77C6E12-5327-DC4B-A658-4BF76AAED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47759" y="6391656"/>
            <a:ext cx="3185161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9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91" r:id="rId5"/>
    <p:sldLayoutId id="2147483692" r:id="rId6"/>
    <p:sldLayoutId id="2147483688" r:id="rId7"/>
    <p:sldLayoutId id="2147483681" r:id="rId8"/>
    <p:sldLayoutId id="2147483689" r:id="rId9"/>
    <p:sldLayoutId id="214748369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7E66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9444-DDCD-1B4D-B95A-506179F8A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4671" y="974691"/>
            <a:ext cx="9125154" cy="2454310"/>
          </a:xfrm>
        </p:spPr>
        <p:txBody>
          <a:bodyPr>
            <a:normAutofit fontScale="90000"/>
          </a:bodyPr>
          <a:lstStyle/>
          <a:p>
            <a:br>
              <a:rPr lang="en-US" b="0" dirty="0">
                <a:latin typeface="Calibri"/>
                <a:cs typeface="Calibri"/>
              </a:rPr>
            </a:br>
            <a:r>
              <a:rPr lang="en-US" b="0" dirty="0">
                <a:latin typeface="Calibri"/>
                <a:cs typeface="Calibri"/>
              </a:rPr>
              <a:t>State Health Policy Networking Webinar</a:t>
            </a:r>
            <a:br>
              <a:rPr lang="en-US" b="0" dirty="0">
                <a:latin typeface="Calibri"/>
                <a:cs typeface="Calibri"/>
              </a:rPr>
            </a:br>
            <a:br>
              <a:rPr lang="en-US" b="0" dirty="0">
                <a:latin typeface="Calibri"/>
                <a:cs typeface="Calibri"/>
              </a:rPr>
            </a:br>
            <a:r>
              <a:rPr lang="en-US" b="0" dirty="0">
                <a:latin typeface="Calibri"/>
                <a:cs typeface="Calibri"/>
              </a:rPr>
              <a:t>Leadership Day Updates</a:t>
            </a:r>
            <a:br>
              <a:rPr lang="en-US" b="0" dirty="0">
                <a:latin typeface="Calibri"/>
                <a:cs typeface="Calibri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87AC6-B134-554C-BCF9-79A466827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259" y="3926575"/>
            <a:ext cx="8959978" cy="129061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/>
              <a:t>Shuan Tomlinson</a:t>
            </a:r>
            <a:endParaRPr lang="en-US" dirty="0"/>
          </a:p>
          <a:p>
            <a:r>
              <a:rPr lang="en-US" sz="2000" dirty="0"/>
              <a:t>Senior Analyst, State Health Policy and Grassroots Advocacy</a:t>
            </a:r>
            <a:endParaRPr lang="en-US" sz="2000" dirty="0">
              <a:ea typeface="Calibri"/>
              <a:cs typeface="Calibri"/>
            </a:endParaRPr>
          </a:p>
          <a:p>
            <a:endParaRPr lang="en-US" sz="2000" i="0" dirty="0">
              <a:effectLst/>
            </a:endParaRPr>
          </a:p>
          <a:p>
            <a:r>
              <a:rPr lang="en-US" sz="2000" dirty="0">
                <a:cs typeface="Calibri"/>
              </a:rPr>
              <a:t>November 1, 2023</a:t>
            </a:r>
            <a:endParaRPr lang="en-US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642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61518-669F-3E78-9690-781AD7166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197"/>
            <a:ext cx="10978242" cy="316742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ea typeface="Calibri"/>
              </a:rPr>
              <a:t>Leadership Day: May 14-15, 2024</a:t>
            </a:r>
          </a:p>
        </p:txBody>
      </p:sp>
    </p:spTree>
    <p:extLst>
      <p:ext uri="{BB962C8B-B14F-4D97-AF65-F5344CB8AC3E}">
        <p14:creationId xmlns:p14="http://schemas.microsoft.com/office/powerpoint/2010/main" val="304706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31FC0-8C42-5DBA-B9EE-EA20F0051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178339"/>
            <a:ext cx="9269260" cy="988873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Calibri"/>
                <a:cs typeface="Calibri"/>
              </a:rPr>
              <a:t>New Chapter Advocacy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59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36775-03EA-44C5-813D-46CDA473B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129" y="365126"/>
            <a:ext cx="10801350" cy="914399"/>
          </a:xfrm>
        </p:spPr>
        <p:txBody>
          <a:bodyPr>
            <a:normAutofit fontScale="90000"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Request State-level Grassroots Alerts via ACP Legislative Action Center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FFCF-2CA5-4D2F-918F-B81E991C7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9524"/>
            <a:ext cx="11099104" cy="5213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ea typeface="Calibri"/>
                <a:cs typeface="Calibri"/>
              </a:rPr>
              <a:t>Chapter leaders can now request to use ACP's grassroots software to facilitate their members contacting elected officials about health policy issues in their state</a:t>
            </a:r>
            <a:endParaRPr lang="en-US"/>
          </a:p>
          <a:p>
            <a:endParaRPr lang="en-US" sz="2400">
              <a:ea typeface="Calibri"/>
              <a:cs typeface="Calibri"/>
            </a:endParaRPr>
          </a:p>
        </p:txBody>
      </p:sp>
      <p:pic>
        <p:nvPicPr>
          <p:cNvPr id="4" name="Picture 3" descr="A screenshot of a web page&#10;&#10;Description automatically generated">
            <a:extLst>
              <a:ext uri="{FF2B5EF4-FFF2-40B4-BE49-F238E27FC236}">
                <a16:creationId xmlns:a16="http://schemas.microsoft.com/office/drawing/2014/main" id="{32F810AA-8091-9604-8AE7-880FE9E64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507" y="2283643"/>
            <a:ext cx="6675664" cy="4073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213533D-CD1B-FFA2-A05C-BDBA2EFE4CCC}"/>
              </a:ext>
            </a:extLst>
          </p:cNvPr>
          <p:cNvSpPr txBox="1"/>
          <p:nvPr/>
        </p:nvSpPr>
        <p:spPr>
          <a:xfrm>
            <a:off x="9317436" y="3258506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</a:rPr>
              <a:t>More information on </a:t>
            </a:r>
            <a:r>
              <a:rPr lang="en-US" sz="2400" err="1">
                <a:latin typeface="Calibri"/>
                <a:ea typeface="Calibri"/>
                <a:cs typeface="Calibri"/>
              </a:rPr>
              <a:t>LeaderNet</a:t>
            </a:r>
            <a:r>
              <a:rPr lang="en-US" sz="2400">
                <a:latin typeface="Calibri"/>
                <a:ea typeface="Calibri"/>
                <a:cs typeface="Calibri"/>
              </a:rPr>
              <a:t>:</a:t>
            </a:r>
            <a:endParaRPr lang="en-US" sz="240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 descr="A qr code with a dinosaur&#10;&#10;Description automatically generated">
            <a:extLst>
              <a:ext uri="{FF2B5EF4-FFF2-40B4-BE49-F238E27FC236}">
                <a16:creationId xmlns:a16="http://schemas.microsoft.com/office/drawing/2014/main" id="{96819810-EA69-5E03-5EB1-2DE8711BC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3936" y="4044043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168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36775-03EA-44C5-813D-46CDA473B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State Health Policy Staff Available for Consultations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FFCF-2CA5-4D2F-918F-B81E991C7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9524"/>
            <a:ext cx="11099104" cy="5213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ea typeface="Calibri"/>
                <a:cs typeface="Calibri"/>
              </a:rPr>
              <a:t>ACP National's state health policy team is now available to be booked for consultations to discuss policy issues in your state, advocacy strategies, and more!</a:t>
            </a:r>
          </a:p>
          <a:p>
            <a:endParaRPr lang="en-US" sz="2400"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3533D-CD1B-FFA2-A05C-BDBA2EFE4CCC}"/>
              </a:ext>
            </a:extLst>
          </p:cNvPr>
          <p:cNvSpPr txBox="1"/>
          <p:nvPr/>
        </p:nvSpPr>
        <p:spPr>
          <a:xfrm>
            <a:off x="9317436" y="3258506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/>
                <a:ea typeface="Calibri"/>
                <a:cs typeface="Calibri"/>
              </a:rPr>
              <a:t>More information on </a:t>
            </a:r>
            <a:r>
              <a:rPr lang="en-US" sz="2400" err="1">
                <a:latin typeface="Calibri"/>
                <a:ea typeface="Calibri"/>
                <a:cs typeface="Calibri"/>
              </a:rPr>
              <a:t>LeaderNet</a:t>
            </a:r>
            <a:r>
              <a:rPr lang="en-US" sz="2400">
                <a:latin typeface="Calibri"/>
                <a:ea typeface="Calibri"/>
                <a:cs typeface="Calibri"/>
              </a:rPr>
              <a:t>:</a:t>
            </a:r>
            <a:endParaRPr lang="en-US" sz="240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A qr code with a dinosaur&#10;&#10;Description automatically generated">
            <a:extLst>
              <a:ext uri="{FF2B5EF4-FFF2-40B4-BE49-F238E27FC236}">
                <a16:creationId xmlns:a16="http://schemas.microsoft.com/office/drawing/2014/main" id="{CE3532AD-5ECC-E485-7BAF-E11A1D8FA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3936" y="4098471"/>
            <a:ext cx="2743200" cy="2743200"/>
          </a:xfrm>
          <a:prstGeom prst="rect">
            <a:avLst/>
          </a:prstGeom>
        </p:spPr>
      </p:pic>
      <p:pic>
        <p:nvPicPr>
          <p:cNvPr id="8" name="Picture 7" descr="A screenshot of a calendar&#10;&#10;Description automatically generated">
            <a:extLst>
              <a:ext uri="{FF2B5EF4-FFF2-40B4-BE49-F238E27FC236}">
                <a16:creationId xmlns:a16="http://schemas.microsoft.com/office/drawing/2014/main" id="{93A35BE8-3755-92E9-7EED-E54127D70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829" y="2332907"/>
            <a:ext cx="6934199" cy="415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219049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C8C8C8"/>
      </a:lt2>
      <a:accent1>
        <a:srgbClr val="007E66"/>
      </a:accent1>
      <a:accent2>
        <a:srgbClr val="95509D"/>
      </a:accent2>
      <a:accent3>
        <a:srgbClr val="2EB135"/>
      </a:accent3>
      <a:accent4>
        <a:srgbClr val="FFC82E"/>
      </a:accent4>
      <a:accent5>
        <a:srgbClr val="00A0DE"/>
      </a:accent5>
      <a:accent6>
        <a:srgbClr val="8EDD00"/>
      </a:accent6>
      <a:hlink>
        <a:srgbClr val="00A0DE"/>
      </a:hlink>
      <a:folHlink>
        <a:srgbClr val="9550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 err="1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w Vision for Governors [Read-Only]" id="{0E3CFB14-4110-44D8-922D-EE7873330F3A}" vid="{A8EA45FE-5513-495A-BDA3-D277C3ED6CDA}"/>
    </a:ext>
  </a:extLst>
</a:theme>
</file>

<file path=ppt/theme/theme2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C8C8C8"/>
      </a:lt2>
      <a:accent1>
        <a:srgbClr val="007E66"/>
      </a:accent1>
      <a:accent2>
        <a:srgbClr val="95509D"/>
      </a:accent2>
      <a:accent3>
        <a:srgbClr val="2EB135"/>
      </a:accent3>
      <a:accent4>
        <a:srgbClr val="FFC82E"/>
      </a:accent4>
      <a:accent5>
        <a:srgbClr val="00A0DE"/>
      </a:accent5>
      <a:accent6>
        <a:srgbClr val="8EDD00"/>
      </a:accent6>
      <a:hlink>
        <a:srgbClr val="00A0DE"/>
      </a:hlink>
      <a:folHlink>
        <a:srgbClr val="9550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 err="1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CP PowerPoint Template.potx" id="{87836B04-B43C-4560-B9A2-EC0F309E52F5}" vid="{48C64A7F-5165-4E2D-AAED-8E276F2A439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8bdb9e-9149-43ff-a64d-539024789793">
      <Terms xmlns="http://schemas.microsoft.com/office/infopath/2007/PartnerControls"/>
    </lcf76f155ced4ddcb4097134ff3c332f>
    <TaxCatchAll xmlns="79350851-8c2b-403b-9bd2-948565db2f1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809CCBE0F7BF4E96538EEDD02756CE" ma:contentTypeVersion="16" ma:contentTypeDescription="Create a new document." ma:contentTypeScope="" ma:versionID="49f5ea8df84dd67820a7b3559320e811">
  <xsd:schema xmlns:xsd="http://www.w3.org/2001/XMLSchema" xmlns:xs="http://www.w3.org/2001/XMLSchema" xmlns:p="http://schemas.microsoft.com/office/2006/metadata/properties" xmlns:ns2="cd8bdb9e-9149-43ff-a64d-539024789793" xmlns:ns3="79350851-8c2b-403b-9bd2-948565db2f1b" targetNamespace="http://schemas.microsoft.com/office/2006/metadata/properties" ma:root="true" ma:fieldsID="f1f34ca62f2c062fbf33a638b2189a9b" ns2:_="" ns3:_="">
    <xsd:import namespace="cd8bdb9e-9149-43ff-a64d-539024789793"/>
    <xsd:import namespace="79350851-8c2b-403b-9bd2-948565db2f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bdb9e-9149-43ff-a64d-5390247897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f58e485-0d26-4f10-8645-ad2692e9af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50851-8c2b-403b-9bd2-948565db2f1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e50671-4793-4701-9969-531d3dd5e177}" ma:internalName="TaxCatchAll" ma:showField="CatchAllData" ma:web="79350851-8c2b-403b-9bd2-948565db2f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9416D1-A571-49B8-A7C6-FDDF93444D84}">
  <ds:schemaRefs>
    <ds:schemaRef ds:uri="http://schemas.microsoft.com/office/2006/metadata/properties"/>
    <ds:schemaRef ds:uri="http://schemas.microsoft.com/office/infopath/2007/PartnerControls"/>
    <ds:schemaRef ds:uri="cd8bdb9e-9149-43ff-a64d-539024789793"/>
    <ds:schemaRef ds:uri="79350851-8c2b-403b-9bd2-948565db2f1b"/>
  </ds:schemaRefs>
</ds:datastoreItem>
</file>

<file path=customXml/itemProps2.xml><?xml version="1.0" encoding="utf-8"?>
<ds:datastoreItem xmlns:ds="http://schemas.openxmlformats.org/officeDocument/2006/customXml" ds:itemID="{3C3C4014-8655-4648-B5BD-3D61B511BC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8bdb9e-9149-43ff-a64d-539024789793"/>
    <ds:schemaRef ds:uri="79350851-8c2b-403b-9bd2-948565db2f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7912AA-0D97-4AD4-8126-EBF9385F3D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117</Words>
  <Application>Microsoft Office PowerPoint</Application>
  <PresentationFormat>Widescreen</PresentationFormat>
  <Paragraphs>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2_Custom Design</vt:lpstr>
      <vt:lpstr>Custom Design</vt:lpstr>
      <vt:lpstr> State Health Policy Networking Webinar  Leadership Day Updates </vt:lpstr>
      <vt:lpstr>Leadership Day: May 14-15, 2024</vt:lpstr>
      <vt:lpstr>New Chapter Advocacy Resources</vt:lpstr>
      <vt:lpstr>Request State-level Grassroots Alerts via ACP Legislative Action Center</vt:lpstr>
      <vt:lpstr>State Health Policy Staff Available for Consultations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Shuan Tomlinson</cp:lastModifiedBy>
  <cp:revision>701</cp:revision>
  <dcterms:created xsi:type="dcterms:W3CDTF">2023-10-04T19:47:32Z</dcterms:created>
  <dcterms:modified xsi:type="dcterms:W3CDTF">2023-10-31T17:41:16Z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0x01010089809CCBE0F7BF4E96538EEDD02756CE</vt:lpwstr>
  </property>
  <property fmtid="{D5CDD505-2E9C-101B-9397-08002B2CF9AE}" pid="3" name="MediaServiceImageTags">
    <vt:lpwstr/>
  </property>
</Properties>
</file>