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EA5B2D-FB92-AC49-12A3-BDD0C9DB00FF}" v="63" dt="2021-02-16T21:09:37.346"/>
    <p1510:client id="{7231AE7A-6C7B-B29A-7C16-ABBECC04371A}" v="705" dt="2021-02-17T17:04:06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5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Rockwern" userId="S::brockwern@acponline.org::40fd249a-0e31-4368-9e2d-5f67ec67a6b7" providerId="AD" clId="Web-{56EA5B2D-FB92-AC49-12A3-BDD0C9DB00FF}"/>
    <pc:docChg chg="addSld delSld modSld sldOrd addMainMaster modMainMaster">
      <pc:chgData name="Brooke Rockwern" userId="S::brockwern@acponline.org::40fd249a-0e31-4368-9e2d-5f67ec67a6b7" providerId="AD" clId="Web-{56EA5B2D-FB92-AC49-12A3-BDD0C9DB00FF}" dt="2021-02-16T21:09:37.346" v="31"/>
      <pc:docMkLst>
        <pc:docMk/>
      </pc:docMkLst>
      <pc:sldChg chg="del ord">
        <pc:chgData name="Brooke Rockwern" userId="S::brockwern@acponline.org::40fd249a-0e31-4368-9e2d-5f67ec67a6b7" providerId="AD" clId="Web-{56EA5B2D-FB92-AC49-12A3-BDD0C9DB00FF}" dt="2021-02-16T21:09:37.346" v="31"/>
        <pc:sldMkLst>
          <pc:docMk/>
          <pc:sldMk cId="109857222" sldId="256"/>
        </pc:sldMkLst>
      </pc:sldChg>
      <pc:sldChg chg="modSp add">
        <pc:chgData name="Brooke Rockwern" userId="S::brockwern@acponline.org::40fd249a-0e31-4368-9e2d-5f67ec67a6b7" providerId="AD" clId="Web-{56EA5B2D-FB92-AC49-12A3-BDD0C9DB00FF}" dt="2021-02-16T21:08:33.953" v="16" actId="20577"/>
        <pc:sldMkLst>
          <pc:docMk/>
          <pc:sldMk cId="3465371650" sldId="257"/>
        </pc:sldMkLst>
        <pc:spChg chg="mod">
          <ac:chgData name="Brooke Rockwern" userId="S::brockwern@acponline.org::40fd249a-0e31-4368-9e2d-5f67ec67a6b7" providerId="AD" clId="Web-{56EA5B2D-FB92-AC49-12A3-BDD0C9DB00FF}" dt="2021-02-16T21:08:33.953" v="16" actId="20577"/>
          <ac:spMkLst>
            <pc:docMk/>
            <pc:sldMk cId="3465371650" sldId="257"/>
            <ac:spMk id="2" creationId="{00000000-0000-0000-0000-000000000000}"/>
          </ac:spMkLst>
        </pc:spChg>
      </pc:sldChg>
      <pc:sldChg chg="add replId">
        <pc:chgData name="Brooke Rockwern" userId="S::brockwern@acponline.org::40fd249a-0e31-4368-9e2d-5f67ec67a6b7" providerId="AD" clId="Web-{56EA5B2D-FB92-AC49-12A3-BDD0C9DB00FF}" dt="2021-02-16T21:08:37.953" v="17"/>
        <pc:sldMkLst>
          <pc:docMk/>
          <pc:sldMk cId="2897716695" sldId="258"/>
        </pc:sldMkLst>
      </pc:sldChg>
      <pc:sldChg chg="modSp add replId">
        <pc:chgData name="Brooke Rockwern" userId="S::brockwern@acponline.org::40fd249a-0e31-4368-9e2d-5f67ec67a6b7" providerId="AD" clId="Web-{56EA5B2D-FB92-AC49-12A3-BDD0C9DB00FF}" dt="2021-02-16T21:09:10.189" v="30" actId="20577"/>
        <pc:sldMkLst>
          <pc:docMk/>
          <pc:sldMk cId="42469075" sldId="259"/>
        </pc:sldMkLst>
        <pc:spChg chg="mod">
          <ac:chgData name="Brooke Rockwern" userId="S::brockwern@acponline.org::40fd249a-0e31-4368-9e2d-5f67ec67a6b7" providerId="AD" clId="Web-{56EA5B2D-FB92-AC49-12A3-BDD0C9DB00FF}" dt="2021-02-16T21:09:10.189" v="30" actId="20577"/>
          <ac:spMkLst>
            <pc:docMk/>
            <pc:sldMk cId="42469075" sldId="259"/>
            <ac:spMk id="2" creationId="{00000000-0000-0000-0000-000000000000}"/>
          </ac:spMkLst>
        </pc:spChg>
      </pc:sldChg>
      <pc:sldMasterChg chg="add addSldLayout">
        <pc:chgData name="Brooke Rockwern" userId="S::brockwern@acponline.org::40fd249a-0e31-4368-9e2d-5f67ec67a6b7" providerId="AD" clId="Web-{56EA5B2D-FB92-AC49-12A3-BDD0C9DB00FF}" dt="2021-02-16T21:07:11.295" v="0"/>
        <pc:sldMasterMkLst>
          <pc:docMk/>
          <pc:sldMasterMk cId="1072123466" sldId="2147483660"/>
        </pc:sldMasterMkLst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425317204" sldId="2147483661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547618431" sldId="2147483662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1822608433" sldId="2147483663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3271255081" sldId="2147483664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537251600" sldId="2147483665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1981729438" sldId="2147483666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3884056829" sldId="2147483667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4245137226" sldId="2147483668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2712595425" sldId="2147483669"/>
          </pc:sldLayoutMkLst>
        </pc:sldLayoutChg>
        <pc:sldLayoutChg chg="ad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1072123466" sldId="2147483660"/>
            <pc:sldLayoutMk cId="4261295429" sldId="2147483670"/>
          </pc:sldLayoutMkLst>
        </pc:sldLayoutChg>
      </pc:sldMasterChg>
      <pc:sldMasterChg chg="replId modSldLayout">
        <pc:chgData name="Brooke Rockwern" userId="S::brockwern@acponline.org::40fd249a-0e31-4368-9e2d-5f67ec67a6b7" providerId="AD" clId="Web-{56EA5B2D-FB92-AC49-12A3-BDD0C9DB00FF}" dt="2021-02-16T21:07:11.295" v="0"/>
        <pc:sldMasterMkLst>
          <pc:docMk/>
          <pc:sldMasterMk cId="2460954070" sldId="2147483672"/>
        </pc:sldMasterMkLst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2385387890" sldId="2147483673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949138452" sldId="2147483674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2591524520" sldId="2147483675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1203092039" sldId="2147483676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3733172339" sldId="2147483677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3210312558" sldId="2147483678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3146388984" sldId="2147483679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3171841454" sldId="2147483680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1718958274" sldId="2147483681"/>
          </pc:sldLayoutMkLst>
        </pc:sldLayoutChg>
        <pc:sldLayoutChg chg="replId">
          <pc:chgData name="Brooke Rockwern" userId="S::brockwern@acponline.org::40fd249a-0e31-4368-9e2d-5f67ec67a6b7" providerId="AD" clId="Web-{56EA5B2D-FB92-AC49-12A3-BDD0C9DB00FF}" dt="2021-02-16T21:07:11.295" v="0"/>
          <pc:sldLayoutMkLst>
            <pc:docMk/>
            <pc:sldMasterMk cId="2460954070" sldId="2147483672"/>
            <pc:sldLayoutMk cId="2202905451" sldId="2147483682"/>
          </pc:sldLayoutMkLst>
        </pc:sldLayoutChg>
      </pc:sldMasterChg>
    </pc:docChg>
  </pc:docChgLst>
  <pc:docChgLst>
    <pc:chgData name="Brooke Rockwern" userId="S::brockwern@acponline.org::40fd249a-0e31-4368-9e2d-5f67ec67a6b7" providerId="AD" clId="Web-{7231AE7A-6C7B-B29A-7C16-ABBECC04371A}"/>
    <pc:docChg chg="addSld modSld">
      <pc:chgData name="Brooke Rockwern" userId="S::brockwern@acponline.org::40fd249a-0e31-4368-9e2d-5f67ec67a6b7" providerId="AD" clId="Web-{7231AE7A-6C7B-B29A-7C16-ABBECC04371A}" dt="2021-02-17T17:04:06.834" v="416" actId="20577"/>
      <pc:docMkLst>
        <pc:docMk/>
      </pc:docMkLst>
      <pc:sldChg chg="addSp delSp modSp mod modClrScheme chgLayout">
        <pc:chgData name="Brooke Rockwern" userId="S::brockwern@acponline.org::40fd249a-0e31-4368-9e2d-5f67ec67a6b7" providerId="AD" clId="Web-{7231AE7A-6C7B-B29A-7C16-ABBECC04371A}" dt="2021-02-17T17:03:38.895" v="413" actId="20577"/>
        <pc:sldMkLst>
          <pc:docMk/>
          <pc:sldMk cId="3465371650" sldId="257"/>
        </pc:sldMkLst>
        <pc:spChg chg="mod">
          <ac:chgData name="Brooke Rockwern" userId="S::brockwern@acponline.org::40fd249a-0e31-4368-9e2d-5f67ec67a6b7" providerId="AD" clId="Web-{7231AE7A-6C7B-B29A-7C16-ABBECC04371A}" dt="2021-02-17T17:03:38.895" v="413" actId="20577"/>
          <ac:spMkLst>
            <pc:docMk/>
            <pc:sldMk cId="3465371650" sldId="257"/>
            <ac:spMk id="2" creationId="{00000000-0000-0000-0000-000000000000}"/>
          </ac:spMkLst>
        </pc:spChg>
        <pc:spChg chg="mod ord">
          <ac:chgData name="Brooke Rockwern" userId="S::brockwern@acponline.org::40fd249a-0e31-4368-9e2d-5f67ec67a6b7" providerId="AD" clId="Web-{7231AE7A-6C7B-B29A-7C16-ABBECC04371A}" dt="2021-02-17T17:01:54.233" v="408" actId="20577"/>
          <ac:spMkLst>
            <pc:docMk/>
            <pc:sldMk cId="3465371650" sldId="257"/>
            <ac:spMk id="3" creationId="{00000000-0000-0000-0000-000000000000}"/>
          </ac:spMkLst>
        </pc:spChg>
        <pc:spChg chg="mod ord">
          <ac:chgData name="Brooke Rockwern" userId="S::brockwern@acponline.org::40fd249a-0e31-4368-9e2d-5f67ec67a6b7" providerId="AD" clId="Web-{7231AE7A-6C7B-B29A-7C16-ABBECC04371A}" dt="2021-02-17T16:57:07.248" v="309"/>
          <ac:spMkLst>
            <pc:docMk/>
            <pc:sldMk cId="3465371650" sldId="257"/>
            <ac:spMk id="4" creationId="{00000000-0000-0000-0000-000000000000}"/>
          </ac:spMkLst>
        </pc:spChg>
        <pc:spChg chg="del mod">
          <ac:chgData name="Brooke Rockwern" userId="S::brockwern@acponline.org::40fd249a-0e31-4368-9e2d-5f67ec67a6b7" providerId="AD" clId="Web-{7231AE7A-6C7B-B29A-7C16-ABBECC04371A}" dt="2021-02-17T16:56:08.682" v="302"/>
          <ac:spMkLst>
            <pc:docMk/>
            <pc:sldMk cId="3465371650" sldId="257"/>
            <ac:spMk id="5" creationId="{00000000-0000-0000-0000-000000000000}"/>
          </ac:spMkLst>
        </pc:spChg>
        <pc:picChg chg="add del mod">
          <ac:chgData name="Brooke Rockwern" userId="S::brockwern@acponline.org::40fd249a-0e31-4368-9e2d-5f67ec67a6b7" providerId="AD" clId="Web-{7231AE7A-6C7B-B29A-7C16-ABBECC04371A}" dt="2021-02-17T16:54:37.208" v="283"/>
          <ac:picMkLst>
            <pc:docMk/>
            <pc:sldMk cId="3465371650" sldId="257"/>
            <ac:picMk id="6" creationId="{ABDD8EF8-4D7D-47A2-9ACC-CDEA74B782DA}"/>
          </ac:picMkLst>
        </pc:picChg>
        <pc:picChg chg="add mod">
          <ac:chgData name="Brooke Rockwern" userId="S::brockwern@acponline.org::40fd249a-0e31-4368-9e2d-5f67ec67a6b7" providerId="AD" clId="Web-{7231AE7A-6C7B-B29A-7C16-ABBECC04371A}" dt="2021-02-17T16:57:26.249" v="313" actId="14100"/>
          <ac:picMkLst>
            <pc:docMk/>
            <pc:sldMk cId="3465371650" sldId="257"/>
            <ac:picMk id="7" creationId="{E27AEA2E-50E4-495A-85E2-94A10C1D7447}"/>
          </ac:picMkLst>
        </pc:picChg>
      </pc:sldChg>
      <pc:sldChg chg="addSp delSp modSp mod modClrScheme chgLayout">
        <pc:chgData name="Brooke Rockwern" userId="S::brockwern@acponline.org::40fd249a-0e31-4368-9e2d-5f67ec67a6b7" providerId="AD" clId="Web-{7231AE7A-6C7B-B29A-7C16-ABBECC04371A}" dt="2021-02-17T16:23:40.106" v="261" actId="1076"/>
        <pc:sldMkLst>
          <pc:docMk/>
          <pc:sldMk cId="2897716695" sldId="258"/>
        </pc:sldMkLst>
        <pc:spChg chg="del mod">
          <ac:chgData name="Brooke Rockwern" userId="S::brockwern@acponline.org::40fd249a-0e31-4368-9e2d-5f67ec67a6b7" providerId="AD" clId="Web-{7231AE7A-6C7B-B29A-7C16-ABBECC04371A}" dt="2021-02-17T15:19:21.562" v="18"/>
          <ac:spMkLst>
            <pc:docMk/>
            <pc:sldMk cId="2897716695" sldId="258"/>
            <ac:spMk id="2" creationId="{00000000-0000-0000-0000-000000000000}"/>
          </ac:spMkLst>
        </pc:spChg>
        <pc:spChg chg="del">
          <ac:chgData name="Brooke Rockwern" userId="S::brockwern@acponline.org::40fd249a-0e31-4368-9e2d-5f67ec67a6b7" providerId="AD" clId="Web-{7231AE7A-6C7B-B29A-7C16-ABBECC04371A}" dt="2021-02-17T15:17:55.543" v="0"/>
          <ac:spMkLst>
            <pc:docMk/>
            <pc:sldMk cId="2897716695" sldId="258"/>
            <ac:spMk id="3" creationId="{00000000-0000-0000-0000-000000000000}"/>
          </ac:spMkLst>
        </pc:spChg>
        <pc:spChg chg="mod ord">
          <ac:chgData name="Brooke Rockwern" userId="S::brockwern@acponline.org::40fd249a-0e31-4368-9e2d-5f67ec67a6b7" providerId="AD" clId="Web-{7231AE7A-6C7B-B29A-7C16-ABBECC04371A}" dt="2021-02-17T15:24:47.135" v="67"/>
          <ac:spMkLst>
            <pc:docMk/>
            <pc:sldMk cId="2897716695" sldId="258"/>
            <ac:spMk id="4" creationId="{00000000-0000-0000-0000-000000000000}"/>
          </ac:spMkLst>
        </pc:spChg>
        <pc:spChg chg="mod">
          <ac:chgData name="Brooke Rockwern" userId="S::brockwern@acponline.org::40fd249a-0e31-4368-9e2d-5f67ec67a6b7" providerId="AD" clId="Web-{7231AE7A-6C7B-B29A-7C16-ABBECC04371A}" dt="2021-02-17T15:39:53.776" v="116"/>
          <ac:spMkLst>
            <pc:docMk/>
            <pc:sldMk cId="2897716695" sldId="258"/>
            <ac:spMk id="5" creationId="{00000000-0000-0000-0000-000000000000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18:00.762" v="1"/>
          <ac:spMkLst>
            <pc:docMk/>
            <pc:sldMk cId="2897716695" sldId="258"/>
            <ac:spMk id="7" creationId="{410799AD-E2B7-4989-9174-DB0E6576795D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19:27.046" v="20"/>
          <ac:spMkLst>
            <pc:docMk/>
            <pc:sldMk cId="2897716695" sldId="258"/>
            <ac:spMk id="10" creationId="{7F07A2C1-5510-40E4-8366-D83E27EF6D72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43:35.830" v="217"/>
          <ac:spMkLst>
            <pc:docMk/>
            <pc:sldMk cId="2897716695" sldId="258"/>
            <ac:spMk id="11" creationId="{2662D5A1-32B1-449C-A142-D5FD96D44425}"/>
          </ac:spMkLst>
        </pc:spChg>
        <pc:spChg chg="add mod">
          <ac:chgData name="Brooke Rockwern" userId="S::brockwern@acponline.org::40fd249a-0e31-4368-9e2d-5f67ec67a6b7" providerId="AD" clId="Web-{7231AE7A-6C7B-B29A-7C16-ABBECC04371A}" dt="2021-02-17T15:53:54.337" v="252" actId="1076"/>
          <ac:spMkLst>
            <pc:docMk/>
            <pc:sldMk cId="2897716695" sldId="258"/>
            <ac:spMk id="12" creationId="{5DB2A530-09B7-4E65-80A1-A533ABC3281A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24:47.120" v="66"/>
          <ac:spMkLst>
            <pc:docMk/>
            <pc:sldMk cId="2897716695" sldId="258"/>
            <ac:spMk id="13" creationId="{691A231E-299D-4600-9B8E-42AD2F488DFC}"/>
          </ac:spMkLst>
        </pc:spChg>
        <pc:picChg chg="add mod ord">
          <ac:chgData name="Brooke Rockwern" userId="S::brockwern@acponline.org::40fd249a-0e31-4368-9e2d-5f67ec67a6b7" providerId="AD" clId="Web-{7231AE7A-6C7B-B29A-7C16-ABBECC04371A}" dt="2021-02-17T16:23:40.106" v="261" actId="1076"/>
          <ac:picMkLst>
            <pc:docMk/>
            <pc:sldMk cId="2897716695" sldId="258"/>
            <ac:picMk id="8" creationId="{F04797E7-798C-42DF-843B-F7D283A2852F}"/>
          </ac:picMkLst>
        </pc:picChg>
      </pc:sldChg>
      <pc:sldChg chg="modSp">
        <pc:chgData name="Brooke Rockwern" userId="S::brockwern@acponline.org::40fd249a-0e31-4368-9e2d-5f67ec67a6b7" providerId="AD" clId="Web-{7231AE7A-6C7B-B29A-7C16-ABBECC04371A}" dt="2021-02-17T17:04:06.834" v="416" actId="20577"/>
        <pc:sldMkLst>
          <pc:docMk/>
          <pc:sldMk cId="42469075" sldId="259"/>
        </pc:sldMkLst>
        <pc:spChg chg="mod">
          <ac:chgData name="Brooke Rockwern" userId="S::brockwern@acponline.org::40fd249a-0e31-4368-9e2d-5f67ec67a6b7" providerId="AD" clId="Web-{7231AE7A-6C7B-B29A-7C16-ABBECC04371A}" dt="2021-02-17T17:04:06.834" v="416" actId="20577"/>
          <ac:spMkLst>
            <pc:docMk/>
            <pc:sldMk cId="42469075" sldId="259"/>
            <ac:spMk id="3" creationId="{00000000-0000-0000-0000-000000000000}"/>
          </ac:spMkLst>
        </pc:spChg>
      </pc:sldChg>
      <pc:sldChg chg="addSp delSp modSp add replId">
        <pc:chgData name="Brooke Rockwern" userId="S::brockwern@acponline.org::40fd249a-0e31-4368-9e2d-5f67ec67a6b7" providerId="AD" clId="Web-{7231AE7A-6C7B-B29A-7C16-ABBECC04371A}" dt="2021-02-17T16:48:45.625" v="265" actId="1076"/>
        <pc:sldMkLst>
          <pc:docMk/>
          <pc:sldMk cId="1062960466" sldId="260"/>
        </pc:sldMkLst>
        <pc:spChg chg="del">
          <ac:chgData name="Brooke Rockwern" userId="S::brockwern@acponline.org::40fd249a-0e31-4368-9e2d-5f67ec67a6b7" providerId="AD" clId="Web-{7231AE7A-6C7B-B29A-7C16-ABBECC04371A}" dt="2021-02-17T15:22:54.288" v="46"/>
          <ac:spMkLst>
            <pc:docMk/>
            <pc:sldMk cId="1062960466" sldId="260"/>
            <ac:spMk id="2" creationId="{00000000-0000-0000-0000-000000000000}"/>
          </ac:spMkLst>
        </pc:spChg>
        <pc:spChg chg="del">
          <ac:chgData name="Brooke Rockwern" userId="S::brockwern@acponline.org::40fd249a-0e31-4368-9e2d-5f67ec67a6b7" providerId="AD" clId="Web-{7231AE7A-6C7B-B29A-7C16-ABBECC04371A}" dt="2021-02-17T15:22:45.959" v="45"/>
          <ac:spMkLst>
            <pc:docMk/>
            <pc:sldMk cId="1062960466" sldId="260"/>
            <ac:spMk id="3" creationId="{00000000-0000-0000-0000-000000000000}"/>
          </ac:spMkLst>
        </pc:spChg>
        <pc:spChg chg="mod ord">
          <ac:chgData name="Brooke Rockwern" userId="S::brockwern@acponline.org::40fd249a-0e31-4368-9e2d-5f67ec67a6b7" providerId="AD" clId="Web-{7231AE7A-6C7B-B29A-7C16-ABBECC04371A}" dt="2021-02-17T15:24:25.478" v="64"/>
          <ac:spMkLst>
            <pc:docMk/>
            <pc:sldMk cId="1062960466" sldId="260"/>
            <ac:spMk id="4" creationId="{00000000-0000-0000-0000-000000000000}"/>
          </ac:spMkLst>
        </pc:spChg>
        <pc:spChg chg="mod">
          <ac:chgData name="Brooke Rockwern" userId="S::brockwern@acponline.org::40fd249a-0e31-4368-9e2d-5f67ec67a6b7" providerId="AD" clId="Web-{7231AE7A-6C7B-B29A-7C16-ABBECC04371A}" dt="2021-02-17T15:51:47.410" v="230" actId="20577"/>
          <ac:spMkLst>
            <pc:docMk/>
            <pc:sldMk cId="1062960466" sldId="260"/>
            <ac:spMk id="5" creationId="{00000000-0000-0000-0000-000000000000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23:10.194" v="48"/>
          <ac:spMkLst>
            <pc:docMk/>
            <pc:sldMk cId="1062960466" sldId="260"/>
            <ac:spMk id="7" creationId="{66EAB841-4CEA-4C5C-9BBE-D3D0C7D8A8AA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23:06.819" v="47"/>
          <ac:spMkLst>
            <pc:docMk/>
            <pc:sldMk cId="1062960466" sldId="260"/>
            <ac:spMk id="9" creationId="{E437F4C8-BAF8-434A-ADB0-B43400DD5CA7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52:15.333" v="237"/>
          <ac:spMkLst>
            <pc:docMk/>
            <pc:sldMk cId="1062960466" sldId="260"/>
            <ac:spMk id="11" creationId="{9CAB1181-FBAE-4DFF-8724-E41625E08880}"/>
          </ac:spMkLst>
        </pc:spChg>
        <pc:spChg chg="add del mod">
          <ac:chgData name="Brooke Rockwern" userId="S::brockwern@acponline.org::40fd249a-0e31-4368-9e2d-5f67ec67a6b7" providerId="AD" clId="Web-{7231AE7A-6C7B-B29A-7C16-ABBECC04371A}" dt="2021-02-17T15:52:10.864" v="236"/>
          <ac:spMkLst>
            <pc:docMk/>
            <pc:sldMk cId="1062960466" sldId="260"/>
            <ac:spMk id="12" creationId="{12988BD1-7DBA-449C-86FE-9CA5FC07DA2A}"/>
          </ac:spMkLst>
        </pc:spChg>
        <pc:spChg chg="add mod">
          <ac:chgData name="Brooke Rockwern" userId="S::brockwern@acponline.org::40fd249a-0e31-4368-9e2d-5f67ec67a6b7" providerId="AD" clId="Web-{7231AE7A-6C7B-B29A-7C16-ABBECC04371A}" dt="2021-02-17T16:48:45.625" v="265" actId="1076"/>
          <ac:spMkLst>
            <pc:docMk/>
            <pc:sldMk cId="1062960466" sldId="260"/>
            <ac:spMk id="14" creationId="{2E099FF8-D0AF-4B04-B5D3-8B85FFCE2C93}"/>
          </ac:spMkLst>
        </pc:spChg>
        <pc:picChg chg="add mod">
          <ac:chgData name="Brooke Rockwern" userId="S::brockwern@acponline.org::40fd249a-0e31-4368-9e2d-5f67ec67a6b7" providerId="AD" clId="Web-{7231AE7A-6C7B-B29A-7C16-ABBECC04371A}" dt="2021-02-17T15:24:25.478" v="64"/>
          <ac:picMkLst>
            <pc:docMk/>
            <pc:sldMk cId="1062960466" sldId="260"/>
            <ac:picMk id="10" creationId="{D8F61019-F03E-4CAA-9AD0-488AC3864D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E196A5-D872-9148-975E-6BEB05223D01}"/>
              </a:ext>
            </a:extLst>
          </p:cNvPr>
          <p:cNvSpPr/>
          <p:nvPr userDrawn="1"/>
        </p:nvSpPr>
        <p:spPr>
          <a:xfrm>
            <a:off x="0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DD95-174E-C94F-A8DD-3253A9DDC16A}"/>
              </a:ext>
            </a:extLst>
          </p:cNvPr>
          <p:cNvSpPr/>
          <p:nvPr userDrawn="1"/>
        </p:nvSpPr>
        <p:spPr>
          <a:xfrm>
            <a:off x="0" y="1016000"/>
            <a:ext cx="10001839" cy="4561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DF27D-3D7E-144D-AEBE-EA85738392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98" y="5827776"/>
            <a:ext cx="1737360" cy="7679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C52C5A3-4A25-364D-8403-80A1A1AD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8EE0DC-4B15-D947-88C8-715A124B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9" y="4167212"/>
            <a:ext cx="7315200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44C7-FB56-8F45-8E8D-360A8FFE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995F-1B0C-B14A-A09E-EFBAD40A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80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0654A-C145-B444-8C76-904AB11529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1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308E5E-FBF3-8749-8C73-47834D26E1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54FA1-4F73-804E-834A-4B043673C62B}"/>
              </a:ext>
            </a:extLst>
          </p:cNvPr>
          <p:cNvSpPr/>
          <p:nvPr userDrawn="1"/>
        </p:nvSpPr>
        <p:spPr>
          <a:xfrm>
            <a:off x="9266682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85F88B3-8461-8541-A11B-9AD5FBA7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C99013-B493-654C-BF69-476D173F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67212"/>
            <a:ext cx="7345367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7F139-338E-334E-980B-694FB51BA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01" y="5944463"/>
            <a:ext cx="1554480" cy="4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08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5335-0C8F-3242-B7B5-C6D8DC4F1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1F58-ABD8-6349-977B-B77440ED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E2E0D-6651-EE4B-88BE-2D95A1C5D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55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Lef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012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6347012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7012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72516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Righ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833120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24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3120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729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F7D2-A68C-DD42-B432-4D2EC05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9525"/>
            <a:ext cx="5157787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22C5-0068-EB4D-BDF7-6C1CD218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1046"/>
            <a:ext cx="5157787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DE85F-F394-6645-9753-5BA14D70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9525"/>
            <a:ext cx="5183188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C9F1A-2BC5-AB41-B8B7-7FB4BCF3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1046"/>
            <a:ext cx="5183188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B1A961-D7C7-3349-A221-7BD5AEC2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A0CBDA-ADA7-544A-BB93-E2ED6F92A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56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76">
          <p15:clr>
            <a:srgbClr val="FBAE40"/>
          </p15:clr>
        </p15:guide>
        <p15:guide id="2" orient="horz" pos="12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279526"/>
            <a:ext cx="2133600" cy="4892674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 b="0" i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279525"/>
            <a:ext cx="8204200" cy="4892675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13D6B1E-E481-E140-A8CE-CA0B6FF2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99143-380D-0C4F-9894-1E638974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3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C380-7AA8-5143-AB33-06B91DB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AE601-7D40-4E48-B0A1-DCC36A443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95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A80174-6BAA-494C-9FE8-C67DDB25ED68}"/>
              </a:ext>
            </a:extLst>
          </p:cNvPr>
          <p:cNvSpPr/>
          <p:nvPr userDrawn="1"/>
        </p:nvSpPr>
        <p:spPr>
          <a:xfrm>
            <a:off x="347472" y="0"/>
            <a:ext cx="45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AC32-2819-A845-B11A-B91D8EF2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A23F2-6892-2B49-85A7-898D4567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9525"/>
            <a:ext cx="10515600" cy="489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7C6E12-5327-DC4B-A658-4BF76AAE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7759" y="6391656"/>
            <a:ext cx="3185161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2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7E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ponline.org/infoblock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blockingcenter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 anchor="ctr">
            <a:normAutofit/>
          </a:bodyPr>
          <a:lstStyle/>
          <a:p>
            <a:r>
              <a:rPr lang="en-US">
                <a:latin typeface="Calibri"/>
                <a:cs typeface="Calibri"/>
              </a:rPr>
              <a:t>New Health Information Sharing Requirements – APRIL 5,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Information Blocking Provisions of the 21st Century Cures Act go into effect </a:t>
            </a:r>
            <a:r>
              <a:rPr lang="en-US" sz="2400" b="1"/>
              <a:t>April 5, 2021</a:t>
            </a:r>
            <a:endParaRPr lang="en-US" sz="2400" b="1">
              <a:cs typeface="Calibri"/>
            </a:endParaRPr>
          </a:p>
          <a:p>
            <a:r>
              <a:rPr lang="en-US" sz="2400"/>
              <a:t>All actors (independent physician practices, large health systems, EHR vendors, HIEs) will be required to share a subset of electronic health information</a:t>
            </a:r>
            <a:endParaRPr lang="en-US" sz="2400" b="1">
              <a:cs typeface="Calibri"/>
            </a:endParaRPr>
          </a:p>
          <a:p>
            <a:pPr lvl="1"/>
            <a:r>
              <a:rPr lang="en-US" sz="2400"/>
              <a:t>This subset of data is called </a:t>
            </a:r>
            <a:r>
              <a:rPr lang="en-US" sz="2400" b="1"/>
              <a:t>US Core Data for Interoperability version 1 (USCDI v1)</a:t>
            </a:r>
            <a:endParaRPr lang="en-US" sz="2400" b="1">
              <a:cs typeface="Calibri"/>
            </a:endParaRPr>
          </a:p>
        </p:txBody>
      </p:sp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E27AEA2E-50E4-495A-85E2-94A10C1D7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391" y="1140136"/>
            <a:ext cx="4309120" cy="5473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47759" y="6391656"/>
            <a:ext cx="3185161" cy="274320"/>
          </a:xfrm>
        </p:spPr>
        <p:txBody>
          <a:bodyPr anchor="b">
            <a:norm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base" latinLnBrk="0" hangingPunct="1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6537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New Health Information Sharing Requirements – APRIL 5,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73" y="1298111"/>
            <a:ext cx="10515600" cy="50925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3200" b="1">
                <a:solidFill>
                  <a:schemeClr val="accent2"/>
                </a:solidFill>
              </a:rPr>
              <a:t>Required to share unless one of the 8 info blocking </a:t>
            </a:r>
            <a:r>
              <a:rPr lang="en-US" sz="3200" b="1" dirty="0">
                <a:solidFill>
                  <a:schemeClr val="accent2"/>
                </a:solidFill>
              </a:rPr>
              <a:t>exceptions apply </a:t>
            </a:r>
            <a:endParaRPr lang="en-US" sz="3200">
              <a:solidFill>
                <a:schemeClr val="accent2"/>
              </a:solidFill>
              <a:cs typeface="Calibri"/>
            </a:endParaRPr>
          </a:p>
          <a:p>
            <a:pPr lvl="1"/>
            <a:r>
              <a:rPr lang="en-US" sz="2600" dirty="0"/>
              <a:t>E.g., promoting privacy, preventing harm, infeasibility, etc.</a:t>
            </a:r>
            <a:endParaRPr lang="en-US" sz="2600">
              <a:cs typeface="Calibri"/>
            </a:endParaRPr>
          </a:p>
          <a:p>
            <a:r>
              <a:rPr lang="en-US" sz="3200" b="1" dirty="0">
                <a:solidFill>
                  <a:schemeClr val="accent5"/>
                </a:solidFill>
              </a:rPr>
              <a:t>Concerns We’re Hearing:</a:t>
            </a:r>
            <a:endParaRPr lang="en-US" sz="3200" b="1">
              <a:solidFill>
                <a:schemeClr val="accent5"/>
              </a:solidFill>
              <a:cs typeface="Calibri"/>
            </a:endParaRPr>
          </a:p>
          <a:p>
            <a:pPr lvl="1"/>
            <a:r>
              <a:rPr lang="en-US" sz="2600"/>
              <a:t>Embargos on lab results (cannot establish "blanket" hold on lab results until physician reviews, </a:t>
            </a:r>
            <a:r>
              <a:rPr lang="en-US" sz="2600" dirty="0"/>
              <a:t>could be considered info blocking)</a:t>
            </a:r>
            <a:endParaRPr lang="en-US" sz="2600">
              <a:cs typeface="Calibri"/>
            </a:endParaRPr>
          </a:p>
          <a:p>
            <a:pPr lvl="1"/>
            <a:r>
              <a:rPr lang="en-US" sz="2600"/>
              <a:t>Nuance around clinical documentation practices and where to document sensitive information </a:t>
            </a:r>
            <a:endParaRPr lang="en-US" sz="2600">
              <a:cs typeface="Calibri"/>
            </a:endParaRPr>
          </a:p>
          <a:p>
            <a:pPr lvl="1"/>
            <a:r>
              <a:rPr lang="en-US" sz="2600"/>
              <a:t>How do you appropriately document to meet one of the </a:t>
            </a:r>
            <a:r>
              <a:rPr lang="en-US" sz="2600" b="1"/>
              <a:t>8 info blocking exceptions</a:t>
            </a:r>
            <a:endParaRPr lang="en-US" sz="2600" b="1">
              <a:cs typeface="Calibri"/>
            </a:endParaRPr>
          </a:p>
          <a:p>
            <a:pPr lvl="1"/>
            <a:endParaRPr lang="en-US" sz="2400" b="1" dirty="0">
              <a:solidFill>
                <a:srgbClr val="FFC000"/>
              </a:solidFill>
            </a:endParaRPr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EB13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EB13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8227" y="6128706"/>
            <a:ext cx="5933660" cy="400110"/>
          </a:xfrm>
          <a:prstGeom prst="rect">
            <a:avLst/>
          </a:prstGeom>
          <a:noFill/>
          <a:ln w="38100">
            <a:solidFill>
              <a:srgbClr val="007E66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Questions?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Email Brooke at brockwern@acponline.org</a:t>
            </a:r>
          </a:p>
        </p:txBody>
      </p:sp>
    </p:spTree>
    <p:extLst>
      <p:ext uri="{BB962C8B-B14F-4D97-AF65-F5344CB8AC3E}">
        <p14:creationId xmlns:p14="http://schemas.microsoft.com/office/powerpoint/2010/main" val="4246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000" b="1" kern="1200">
                <a:solidFill>
                  <a:srgbClr val="007E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ACP Interoperability and Info Blocking Resources: </a:t>
            </a:r>
          </a:p>
        </p:txBody>
      </p:sp>
      <p:pic>
        <p:nvPicPr>
          <p:cNvPr id="8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04797E7-798C-42DF-843B-F7D283A285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3109" y="1114158"/>
            <a:ext cx="9335309" cy="517621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47759" y="6391656"/>
            <a:ext cx="3185161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base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B2A530-09B7-4E65-80A1-A533ABC3281A}"/>
              </a:ext>
            </a:extLst>
          </p:cNvPr>
          <p:cNvSpPr txBox="1"/>
          <p:nvPr/>
        </p:nvSpPr>
        <p:spPr>
          <a:xfrm>
            <a:off x="6331227" y="6137999"/>
            <a:ext cx="5069441" cy="523220"/>
          </a:xfrm>
          <a:prstGeom prst="rect">
            <a:avLst/>
          </a:prstGeom>
          <a:noFill/>
          <a:ln w="38100">
            <a:solidFill>
              <a:srgbClr val="007E66"/>
            </a:solidFill>
            <a:prstDash val="sysDot"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/>
            </a:pPr>
            <a:r>
              <a:rPr lang="en-US" sz="2800" b="1" dirty="0">
                <a:ea typeface="+mn-lt"/>
                <a:cs typeface="+mn-lt"/>
                <a:hlinkClick r:id="rId3"/>
              </a:rPr>
              <a:t>www.acponline.org/infoblocking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89771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b="1" dirty="0">
                <a:solidFill>
                  <a:srgbClr val="007E66"/>
                </a:solidFill>
                <a:latin typeface="Calibri"/>
                <a:ea typeface="+mj-ea"/>
                <a:cs typeface="Calibri"/>
              </a:rPr>
              <a:t>CHIME hosted Info Blocking Resource Center: </a:t>
            </a:r>
            <a:endParaRPr lang="en-US" sz="2800" b="1" kern="12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10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8F61019-F03E-4CAA-9AD0-488AC3864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2801"/>
            <a:ext cx="10515600" cy="481088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47759" y="6391656"/>
            <a:ext cx="3185161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base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099FF8-D0AF-4B04-B5D3-8B85FFCE2C93}"/>
              </a:ext>
            </a:extLst>
          </p:cNvPr>
          <p:cNvSpPr txBox="1"/>
          <p:nvPr/>
        </p:nvSpPr>
        <p:spPr>
          <a:xfrm>
            <a:off x="5798588" y="6146236"/>
            <a:ext cx="5165957" cy="523220"/>
          </a:xfrm>
          <a:prstGeom prst="rect">
            <a:avLst/>
          </a:prstGeom>
          <a:noFill/>
          <a:ln w="38100">
            <a:solidFill>
              <a:srgbClr val="007E66"/>
            </a:solidFill>
            <a:prstDash val="sysDot"/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https://infoblockingcenter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.org</a:t>
            </a:r>
            <a:r>
              <a:rPr lang="en-US" sz="2800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b="1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96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C8C8C8"/>
      </a:lt2>
      <a:accent1>
        <a:srgbClr val="007E66"/>
      </a:accent1>
      <a:accent2>
        <a:srgbClr val="95509D"/>
      </a:accent2>
      <a:accent3>
        <a:srgbClr val="2EB135"/>
      </a:accent3>
      <a:accent4>
        <a:srgbClr val="FFC82E"/>
      </a:accent4>
      <a:accent5>
        <a:srgbClr val="00A0DE"/>
      </a:accent5>
      <a:accent6>
        <a:srgbClr val="8EDD00"/>
      </a:accent6>
      <a:hlink>
        <a:srgbClr val="00A0DE"/>
      </a:hlink>
      <a:folHlink>
        <a:srgbClr val="9550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0" id="{1AE50A13-3CEB-0A40-89E5-78235275D451}" vid="{3140EEA8-1926-614D-8800-DE2A86D20B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New Health Information Sharing Requirements – APRIL 5, 2021</vt:lpstr>
      <vt:lpstr>New Health Information Sharing Requirements – APRIL 5,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Shuan Tomlinson</dc:creator>
  <cp:lastModifiedBy>Shuan Tomlinson</cp:lastModifiedBy>
  <cp:revision>162</cp:revision>
  <dcterms:created xsi:type="dcterms:W3CDTF">2021-02-16T21:06:53Z</dcterms:created>
  <dcterms:modified xsi:type="dcterms:W3CDTF">2021-02-17T18:22:05Z</dcterms:modified>
</cp:coreProperties>
</file>