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28"/>
  </p:normalViewPr>
  <p:slideViewPr>
    <p:cSldViewPr snapToGrid="0">
      <p:cViewPr varScale="1">
        <p:scale>
          <a:sx n="66" d="100"/>
          <a:sy n="66" d="100"/>
        </p:scale>
        <p:origin x="64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openxmlformats.org/officeDocument/2006/relationships/customXml" Target="../customXml/item2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37" name="Shape 33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j-lt"/>
        <a:ea typeface="+mj-ea"/>
        <a:cs typeface="+mj-cs"/>
        <a:sym typeface="Arial"/>
      </a:defRPr>
    </a:lvl1pPr>
    <a:lvl2pPr indent="228600" latinLnBrk="0">
      <a:defRPr sz="1400">
        <a:latin typeface="+mj-lt"/>
        <a:ea typeface="+mj-ea"/>
        <a:cs typeface="+mj-cs"/>
        <a:sym typeface="Arial"/>
      </a:defRPr>
    </a:lvl2pPr>
    <a:lvl3pPr indent="457200" latinLnBrk="0">
      <a:defRPr sz="1400">
        <a:latin typeface="+mj-lt"/>
        <a:ea typeface="+mj-ea"/>
        <a:cs typeface="+mj-cs"/>
        <a:sym typeface="Arial"/>
      </a:defRPr>
    </a:lvl3pPr>
    <a:lvl4pPr indent="685800" latinLnBrk="0">
      <a:defRPr sz="1400">
        <a:latin typeface="+mj-lt"/>
        <a:ea typeface="+mj-ea"/>
        <a:cs typeface="+mj-cs"/>
        <a:sym typeface="Arial"/>
      </a:defRPr>
    </a:lvl4pPr>
    <a:lvl5pPr indent="914400" latinLnBrk="0">
      <a:defRPr sz="1400">
        <a:latin typeface="+mj-lt"/>
        <a:ea typeface="+mj-ea"/>
        <a:cs typeface="+mj-cs"/>
        <a:sym typeface="Arial"/>
      </a:defRPr>
    </a:lvl5pPr>
    <a:lvl6pPr indent="1143000" latinLnBrk="0">
      <a:defRPr sz="1400">
        <a:latin typeface="+mj-lt"/>
        <a:ea typeface="+mj-ea"/>
        <a:cs typeface="+mj-cs"/>
        <a:sym typeface="Arial"/>
      </a:defRPr>
    </a:lvl6pPr>
    <a:lvl7pPr indent="1371600" latinLnBrk="0">
      <a:defRPr sz="1400">
        <a:latin typeface="+mj-lt"/>
        <a:ea typeface="+mj-ea"/>
        <a:cs typeface="+mj-cs"/>
        <a:sym typeface="Arial"/>
      </a:defRPr>
    </a:lvl7pPr>
    <a:lvl8pPr indent="1600200" latinLnBrk="0">
      <a:defRPr sz="1400">
        <a:latin typeface="+mj-lt"/>
        <a:ea typeface="+mj-ea"/>
        <a:cs typeface="+mj-cs"/>
        <a:sym typeface="Arial"/>
      </a:defRPr>
    </a:lvl8pPr>
    <a:lvl9pPr indent="1828800" latinLnBrk="0">
      <a:defRPr sz="14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4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ERTICAL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8" name="Body Level One…"/>
          <p:cNvSpPr txBox="1">
            <a:spLocks noGrp="1"/>
          </p:cNvSpPr>
          <p:nvPr>
            <p:ph type="body" idx="1"/>
          </p:nvPr>
        </p:nvSpPr>
        <p:spPr>
          <a:xfrm rot="5400000">
            <a:off x="3920330" y="-1256506"/>
            <a:ext cx="4351340" cy="10515601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ERTICAL_TITLE_AND_VERTICAL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itle Text"/>
          <p:cNvSpPr txBox="1">
            <a:spLocks noGrp="1"/>
          </p:cNvSpPr>
          <p:nvPr>
            <p:ph type="title"/>
          </p:nvPr>
        </p:nvSpPr>
        <p:spPr>
          <a:xfrm rot="5400000">
            <a:off x="7133431" y="1956592"/>
            <a:ext cx="5811840" cy="2628902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7" name="Body Level One…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7"/>
            <a:ext cx="5811838" cy="7734301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614563" y="4276513"/>
            <a:ext cx="176639" cy="165525"/>
          </a:xfrm>
          <a:prstGeom prst="rect">
            <a:avLst/>
          </a:prstGeom>
        </p:spPr>
        <p:txBody>
          <a:bodyPr lIns="30473" tIns="30473" rIns="30473" bIns="30473"/>
          <a:lstStyle>
            <a:lvl1pPr>
              <a:defRPr sz="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Title Text"/>
          <p:cNvSpPr txBox="1">
            <a:spLocks noGrp="1"/>
          </p:cNvSpPr>
          <p:nvPr>
            <p:ph type="title"/>
          </p:nvPr>
        </p:nvSpPr>
        <p:spPr>
          <a:xfrm>
            <a:off x="457200" y="1420282"/>
            <a:ext cx="5181600" cy="980018"/>
          </a:xfrm>
          <a:prstGeom prst="rect">
            <a:avLst/>
          </a:prstGeom>
        </p:spPr>
        <p:txBody>
          <a:bodyPr lIns="30473" tIns="30473" rIns="30473" bIns="30473"/>
          <a:lstStyle>
            <a:lvl1pPr algn="ctr">
              <a:lnSpc>
                <a:spcPct val="100000"/>
              </a:lnSpc>
              <a:defRPr sz="2900"/>
            </a:lvl1pPr>
          </a:lstStyle>
          <a:p>
            <a:r>
              <a:t>Title Text</a:t>
            </a:r>
          </a:p>
        </p:txBody>
      </p:sp>
      <p:sp>
        <p:nvSpPr>
          <p:cNvPr id="12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 lIns="30473" tIns="30473" rIns="30473" bIns="30473"/>
          <a:lstStyle>
            <a:lvl1pPr marL="266700" indent="-171450" algn="ctr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100">
                <a:solidFill>
                  <a:srgbClr val="888888"/>
                </a:solidFill>
              </a:defRPr>
            </a:lvl1pPr>
            <a:lvl2pPr marL="266700" indent="95250" algn="ctr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100">
                <a:solidFill>
                  <a:srgbClr val="888888"/>
                </a:solidFill>
              </a:defRPr>
            </a:lvl2pPr>
            <a:lvl3pPr marL="266700" indent="95250" algn="ctr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100">
                <a:solidFill>
                  <a:srgbClr val="888888"/>
                </a:solidFill>
              </a:defRPr>
            </a:lvl3pPr>
            <a:lvl4pPr marL="266700" indent="95250" algn="ctr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100">
                <a:solidFill>
                  <a:srgbClr val="888888"/>
                </a:solidFill>
              </a:defRPr>
            </a:lvl4pPr>
            <a:lvl5pPr marL="266700" indent="95250" algn="ctr">
              <a:lnSpc>
                <a:spcPct val="100000"/>
              </a:lnSpc>
              <a:spcBef>
                <a:spcPts val="400"/>
              </a:spcBef>
              <a:buClrTx/>
              <a:buSzTx/>
              <a:buFontTx/>
              <a:buNone/>
              <a:defRPr sz="21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614563" y="4276513"/>
            <a:ext cx="176639" cy="165525"/>
          </a:xfrm>
          <a:prstGeom prst="rect">
            <a:avLst/>
          </a:prstGeom>
        </p:spPr>
        <p:txBody>
          <a:bodyPr lIns="30473" tIns="30473" rIns="30473" bIns="30473"/>
          <a:lstStyle>
            <a:lvl1pPr>
              <a:defRPr sz="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Title Text"/>
          <p:cNvSpPr txBox="1">
            <a:spLocks noGrp="1"/>
          </p:cNvSpPr>
          <p:nvPr>
            <p:ph type="title"/>
          </p:nvPr>
        </p:nvSpPr>
        <p:spPr>
          <a:xfrm>
            <a:off x="304800" y="183091"/>
            <a:ext cx="5486400" cy="762002"/>
          </a:xfrm>
          <a:prstGeom prst="rect">
            <a:avLst/>
          </a:prstGeom>
        </p:spPr>
        <p:txBody>
          <a:bodyPr lIns="30473" tIns="30473" rIns="30473" bIns="30473"/>
          <a:lstStyle>
            <a:lvl1pPr algn="ctr">
              <a:lnSpc>
                <a:spcPct val="100000"/>
              </a:lnSpc>
              <a:defRPr sz="2900"/>
            </a:lvl1pPr>
          </a:lstStyle>
          <a:p>
            <a:r>
              <a:t>Title Text</a:t>
            </a:r>
          </a:p>
        </p:txBody>
      </p:sp>
      <p:sp>
        <p:nvSpPr>
          <p:cNvPr id="13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04800" y="1066800"/>
            <a:ext cx="5486400" cy="3017311"/>
          </a:xfrm>
          <a:prstGeom prst="rect">
            <a:avLst/>
          </a:prstGeom>
        </p:spPr>
        <p:txBody>
          <a:bodyPr lIns="30473" tIns="30473" rIns="30473" bIns="30473"/>
          <a:lstStyle>
            <a:lvl1pPr indent="-304800">
              <a:lnSpc>
                <a:spcPct val="100000"/>
              </a:lnSpc>
              <a:spcBef>
                <a:spcPts val="200"/>
              </a:spcBef>
              <a:buSzPts val="2100"/>
              <a:defRPr sz="2100"/>
            </a:lvl1pPr>
            <a:lvl2pPr marL="946483" indent="-336883">
              <a:lnSpc>
                <a:spcPct val="100000"/>
              </a:lnSpc>
              <a:spcBef>
                <a:spcPts val="200"/>
              </a:spcBef>
              <a:buSzPts val="2100"/>
              <a:buChar char="–"/>
              <a:defRPr sz="2100"/>
            </a:lvl2pPr>
            <a:lvl3pPr marL="1466850" indent="-400050">
              <a:lnSpc>
                <a:spcPct val="100000"/>
              </a:lnSpc>
              <a:spcBef>
                <a:spcPts val="200"/>
              </a:spcBef>
              <a:buSzPts val="2100"/>
              <a:defRPr sz="2100"/>
            </a:lvl3pPr>
            <a:lvl4pPr marL="2016368" indent="-492368">
              <a:lnSpc>
                <a:spcPct val="100000"/>
              </a:lnSpc>
              <a:spcBef>
                <a:spcPts val="200"/>
              </a:spcBef>
              <a:buSzPts val="2100"/>
              <a:buChar char="–"/>
              <a:defRPr sz="2100"/>
            </a:lvl4pPr>
            <a:lvl5pPr marL="2473568" indent="-492368">
              <a:lnSpc>
                <a:spcPct val="100000"/>
              </a:lnSpc>
              <a:spcBef>
                <a:spcPts val="200"/>
              </a:spcBef>
              <a:buSzPts val="2100"/>
              <a:buChar char="»"/>
              <a:defRPr sz="21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614563" y="4276513"/>
            <a:ext cx="176639" cy="165525"/>
          </a:xfrm>
          <a:prstGeom prst="rect">
            <a:avLst/>
          </a:prstGeom>
        </p:spPr>
        <p:txBody>
          <a:bodyPr lIns="30473" tIns="30473" rIns="30473" bIns="30473"/>
          <a:lstStyle>
            <a:lvl1pPr>
              <a:defRPr sz="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Title Text"/>
          <p:cNvSpPr txBox="1">
            <a:spLocks noGrp="1"/>
          </p:cNvSpPr>
          <p:nvPr>
            <p:ph type="title"/>
          </p:nvPr>
        </p:nvSpPr>
        <p:spPr>
          <a:xfrm>
            <a:off x="481542" y="2937933"/>
            <a:ext cx="5181602" cy="908052"/>
          </a:xfrm>
          <a:prstGeom prst="rect">
            <a:avLst/>
          </a:prstGeom>
        </p:spPr>
        <p:txBody>
          <a:bodyPr lIns="30473" tIns="30473" rIns="30473" bIns="30473" anchor="t"/>
          <a:lstStyle>
            <a:lvl1pPr>
              <a:lnSpc>
                <a:spcPct val="100000"/>
              </a:lnSpc>
              <a:defRPr sz="2700" b="1"/>
            </a:lvl1pPr>
          </a:lstStyle>
          <a:p>
            <a:r>
              <a:t>Title Text</a:t>
            </a:r>
          </a:p>
        </p:txBody>
      </p:sp>
      <p:sp>
        <p:nvSpPr>
          <p:cNvPr id="14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1542" y="1937809"/>
            <a:ext cx="5181602" cy="1000127"/>
          </a:xfrm>
          <a:prstGeom prst="rect">
            <a:avLst/>
          </a:prstGeom>
        </p:spPr>
        <p:txBody>
          <a:bodyPr lIns="30473" tIns="30473" rIns="30473" bIns="30473" anchor="b"/>
          <a:lstStyle>
            <a:lvl1pPr marL="0" indent="22860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1300">
                <a:solidFill>
                  <a:srgbClr val="888888"/>
                </a:solidFill>
              </a:defRPr>
            </a:lvl1pPr>
            <a:lvl2pPr marL="0" indent="22860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1300">
                <a:solidFill>
                  <a:srgbClr val="888888"/>
                </a:solidFill>
              </a:defRPr>
            </a:lvl2pPr>
            <a:lvl3pPr marL="0" indent="22860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1300">
                <a:solidFill>
                  <a:srgbClr val="888888"/>
                </a:solidFill>
              </a:defRPr>
            </a:lvl3pPr>
            <a:lvl4pPr marL="0" indent="22860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1300">
                <a:solidFill>
                  <a:srgbClr val="888888"/>
                </a:solidFill>
              </a:defRPr>
            </a:lvl4pPr>
            <a:lvl5pPr marL="0" indent="22860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13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614563" y="4276513"/>
            <a:ext cx="176639" cy="165525"/>
          </a:xfrm>
          <a:prstGeom prst="rect">
            <a:avLst/>
          </a:prstGeom>
        </p:spPr>
        <p:txBody>
          <a:bodyPr lIns="30473" tIns="30473" rIns="30473" bIns="30473"/>
          <a:lstStyle>
            <a:lvl1pPr>
              <a:defRPr sz="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_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itle Text"/>
          <p:cNvSpPr txBox="1">
            <a:spLocks noGrp="1"/>
          </p:cNvSpPr>
          <p:nvPr>
            <p:ph type="title"/>
          </p:nvPr>
        </p:nvSpPr>
        <p:spPr>
          <a:xfrm>
            <a:off x="304800" y="183091"/>
            <a:ext cx="5486400" cy="762002"/>
          </a:xfrm>
          <a:prstGeom prst="rect">
            <a:avLst/>
          </a:prstGeom>
        </p:spPr>
        <p:txBody>
          <a:bodyPr lIns="30473" tIns="30473" rIns="30473" bIns="30473"/>
          <a:lstStyle>
            <a:lvl1pPr algn="ctr">
              <a:lnSpc>
                <a:spcPct val="100000"/>
              </a:lnSpc>
              <a:defRPr sz="2900"/>
            </a:lvl1pPr>
          </a:lstStyle>
          <a:p>
            <a:r>
              <a:t>Title Text</a:t>
            </a:r>
          </a:p>
        </p:txBody>
      </p:sp>
      <p:sp>
        <p:nvSpPr>
          <p:cNvPr id="15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04800" y="1066800"/>
            <a:ext cx="2692400" cy="3017311"/>
          </a:xfrm>
          <a:prstGeom prst="rect">
            <a:avLst/>
          </a:prstGeom>
        </p:spPr>
        <p:txBody>
          <a:bodyPr lIns="30473" tIns="30473" rIns="30473" bIns="30473"/>
          <a:lstStyle>
            <a:lvl1pPr indent="-349250">
              <a:lnSpc>
                <a:spcPct val="100000"/>
              </a:lnSpc>
              <a:spcBef>
                <a:spcPts val="400"/>
              </a:spcBef>
              <a:buSzPts val="1900"/>
              <a:defRPr sz="1900"/>
            </a:lvl1pPr>
            <a:lvl2pPr marL="976312" indent="-392112">
              <a:lnSpc>
                <a:spcPct val="100000"/>
              </a:lnSpc>
              <a:spcBef>
                <a:spcPts val="400"/>
              </a:spcBef>
              <a:buSzPts val="1900"/>
              <a:buChar char="–"/>
              <a:defRPr sz="1900"/>
            </a:lvl2pPr>
            <a:lvl3pPr marL="1515207" indent="-454757">
              <a:lnSpc>
                <a:spcPct val="100000"/>
              </a:lnSpc>
              <a:spcBef>
                <a:spcPts val="400"/>
              </a:spcBef>
              <a:buSzPts val="1900"/>
              <a:defRPr sz="1900"/>
            </a:lvl3pPr>
            <a:lvl4pPr marL="2006600" indent="-482600">
              <a:lnSpc>
                <a:spcPct val="100000"/>
              </a:lnSpc>
              <a:spcBef>
                <a:spcPts val="400"/>
              </a:spcBef>
              <a:buSzPts val="1900"/>
              <a:buChar char="–"/>
              <a:defRPr sz="1900"/>
            </a:lvl4pPr>
            <a:lvl5pPr marL="2463800" indent="-482600">
              <a:lnSpc>
                <a:spcPct val="100000"/>
              </a:lnSpc>
              <a:spcBef>
                <a:spcPts val="400"/>
              </a:spcBef>
              <a:buSzPts val="1900"/>
              <a:buChar char="»"/>
              <a:defRPr sz="19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1" name="Google Shape;117;g373f65557ea_4_28"/>
          <p:cNvSpPr txBox="1">
            <a:spLocks noGrp="1"/>
          </p:cNvSpPr>
          <p:nvPr>
            <p:ph type="body" sz="quarter" idx="21"/>
          </p:nvPr>
        </p:nvSpPr>
        <p:spPr>
          <a:xfrm>
            <a:off x="3098800" y="1066799"/>
            <a:ext cx="2692400" cy="3017312"/>
          </a:xfrm>
          <a:prstGeom prst="rect">
            <a:avLst/>
          </a:prstGeom>
        </p:spPr>
        <p:txBody>
          <a:bodyPr lIns="30473" tIns="30473" rIns="30473" bIns="30473"/>
          <a:lstStyle/>
          <a:p>
            <a:endParaRPr/>
          </a:p>
        </p:txBody>
      </p:sp>
      <p:sp>
        <p:nvSpPr>
          <p:cNvPr id="15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614563" y="4276513"/>
            <a:ext cx="176639" cy="165525"/>
          </a:xfrm>
          <a:prstGeom prst="rect">
            <a:avLst/>
          </a:prstGeom>
        </p:spPr>
        <p:txBody>
          <a:bodyPr lIns="30473" tIns="30473" rIns="30473" bIns="30473"/>
          <a:lstStyle>
            <a:lvl1pPr>
              <a:defRPr sz="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_OBJECTS_WITH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Title Text"/>
          <p:cNvSpPr txBox="1">
            <a:spLocks noGrp="1"/>
          </p:cNvSpPr>
          <p:nvPr>
            <p:ph type="title"/>
          </p:nvPr>
        </p:nvSpPr>
        <p:spPr>
          <a:xfrm>
            <a:off x="304800" y="183091"/>
            <a:ext cx="5486400" cy="762002"/>
          </a:xfrm>
          <a:prstGeom prst="rect">
            <a:avLst/>
          </a:prstGeom>
        </p:spPr>
        <p:txBody>
          <a:bodyPr lIns="30473" tIns="30473" rIns="30473" bIns="30473"/>
          <a:lstStyle>
            <a:lvl1pPr algn="ctr">
              <a:lnSpc>
                <a:spcPct val="100000"/>
              </a:lnSpc>
              <a:defRPr sz="2900"/>
            </a:lvl1pPr>
          </a:lstStyle>
          <a:p>
            <a:r>
              <a:t>Title Text</a:t>
            </a:r>
          </a:p>
        </p:txBody>
      </p:sp>
      <p:sp>
        <p:nvSpPr>
          <p:cNvPr id="16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04800" y="1023409"/>
            <a:ext cx="2693461" cy="426510"/>
          </a:xfrm>
          <a:prstGeom prst="rect">
            <a:avLst/>
          </a:prstGeom>
        </p:spPr>
        <p:txBody>
          <a:bodyPr lIns="30473" tIns="30473" rIns="30473" bIns="30473" anchor="b"/>
          <a:lstStyle>
            <a:lvl1pPr marL="0" indent="22860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1600" b="1"/>
            </a:lvl1pPr>
            <a:lvl2pPr marL="0" indent="22860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1600" b="1"/>
            </a:lvl2pPr>
            <a:lvl3pPr marL="0" indent="22860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1600" b="1"/>
            </a:lvl3pPr>
            <a:lvl4pPr marL="0" indent="22860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1600" b="1"/>
            </a:lvl4pPr>
            <a:lvl5pPr marL="0" indent="22860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defRPr sz="16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1" name="Google Shape;124;g373f65557ea_4_35"/>
          <p:cNvSpPr txBox="1">
            <a:spLocks noGrp="1"/>
          </p:cNvSpPr>
          <p:nvPr>
            <p:ph type="body" sz="quarter" idx="21"/>
          </p:nvPr>
        </p:nvSpPr>
        <p:spPr>
          <a:xfrm>
            <a:off x="304799" y="1449915"/>
            <a:ext cx="2693461" cy="2634195"/>
          </a:xfrm>
          <a:prstGeom prst="rect">
            <a:avLst/>
          </a:prstGeom>
        </p:spPr>
        <p:txBody>
          <a:bodyPr lIns="30473" tIns="30473" rIns="30473" bIns="30473"/>
          <a:lstStyle/>
          <a:p>
            <a:endParaRPr/>
          </a:p>
        </p:txBody>
      </p:sp>
      <p:sp>
        <p:nvSpPr>
          <p:cNvPr id="162" name="Google Shape;125;g373f65557ea_4_35"/>
          <p:cNvSpPr txBox="1">
            <a:spLocks noGrp="1"/>
          </p:cNvSpPr>
          <p:nvPr>
            <p:ph type="body" sz="quarter" idx="22"/>
          </p:nvPr>
        </p:nvSpPr>
        <p:spPr>
          <a:xfrm>
            <a:off x="3096683" y="1023409"/>
            <a:ext cx="2694519" cy="426508"/>
          </a:xfrm>
          <a:prstGeom prst="rect">
            <a:avLst/>
          </a:prstGeom>
        </p:spPr>
        <p:txBody>
          <a:bodyPr lIns="30473" tIns="30473" rIns="30473" bIns="30473" anchor="b"/>
          <a:lstStyle/>
          <a:p>
            <a:endParaRPr/>
          </a:p>
        </p:txBody>
      </p:sp>
      <p:sp>
        <p:nvSpPr>
          <p:cNvPr id="163" name="Google Shape;126;g373f65557ea_4_35"/>
          <p:cNvSpPr txBox="1">
            <a:spLocks noGrp="1"/>
          </p:cNvSpPr>
          <p:nvPr>
            <p:ph type="body" sz="quarter" idx="23"/>
          </p:nvPr>
        </p:nvSpPr>
        <p:spPr>
          <a:xfrm>
            <a:off x="3096683" y="1449915"/>
            <a:ext cx="2694519" cy="2634195"/>
          </a:xfrm>
          <a:prstGeom prst="rect">
            <a:avLst/>
          </a:prstGeom>
        </p:spPr>
        <p:txBody>
          <a:bodyPr lIns="30473" tIns="30473" rIns="30473" bIns="30473"/>
          <a:lstStyle/>
          <a:p>
            <a:endParaRPr/>
          </a:p>
        </p:txBody>
      </p:sp>
      <p:sp>
        <p:nvSpPr>
          <p:cNvPr id="1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614563" y="4276513"/>
            <a:ext cx="176639" cy="165525"/>
          </a:xfrm>
          <a:prstGeom prst="rect">
            <a:avLst/>
          </a:prstGeom>
        </p:spPr>
        <p:txBody>
          <a:bodyPr lIns="30473" tIns="30473" rIns="30473" bIns="30473"/>
          <a:lstStyle>
            <a:lvl1pPr>
              <a:defRPr sz="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itle Text"/>
          <p:cNvSpPr txBox="1">
            <a:spLocks noGrp="1"/>
          </p:cNvSpPr>
          <p:nvPr>
            <p:ph type="title"/>
          </p:nvPr>
        </p:nvSpPr>
        <p:spPr>
          <a:xfrm>
            <a:off x="304800" y="183091"/>
            <a:ext cx="5486400" cy="762002"/>
          </a:xfrm>
          <a:prstGeom prst="rect">
            <a:avLst/>
          </a:prstGeom>
        </p:spPr>
        <p:txBody>
          <a:bodyPr lIns="30473" tIns="30473" rIns="30473" bIns="30473"/>
          <a:lstStyle>
            <a:lvl1pPr algn="ctr">
              <a:lnSpc>
                <a:spcPct val="100000"/>
              </a:lnSpc>
              <a:defRPr sz="2900"/>
            </a:lvl1pPr>
          </a:lstStyle>
          <a:p>
            <a:r>
              <a:t>Title Text</a:t>
            </a:r>
          </a:p>
        </p:txBody>
      </p:sp>
      <p:sp>
        <p:nvSpPr>
          <p:cNvPr id="1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614563" y="4276513"/>
            <a:ext cx="176639" cy="165525"/>
          </a:xfrm>
          <a:prstGeom prst="rect">
            <a:avLst/>
          </a:prstGeom>
        </p:spPr>
        <p:txBody>
          <a:bodyPr lIns="30473" tIns="30473" rIns="30473" bIns="30473"/>
          <a:lstStyle>
            <a:lvl1pPr>
              <a:defRPr sz="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OBJECT_WITH_CAPTIO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Title Text"/>
          <p:cNvSpPr txBox="1">
            <a:spLocks noGrp="1"/>
          </p:cNvSpPr>
          <p:nvPr>
            <p:ph type="title"/>
          </p:nvPr>
        </p:nvSpPr>
        <p:spPr>
          <a:xfrm>
            <a:off x="304800" y="182033"/>
            <a:ext cx="2005542" cy="774702"/>
          </a:xfrm>
          <a:prstGeom prst="rect">
            <a:avLst/>
          </a:prstGeom>
        </p:spPr>
        <p:txBody>
          <a:bodyPr lIns="30473" tIns="30473" rIns="30473" bIns="30473" anchor="b"/>
          <a:lstStyle>
            <a:lvl1pPr>
              <a:lnSpc>
                <a:spcPct val="100000"/>
              </a:lnSpc>
              <a:defRPr sz="1300" b="1"/>
            </a:lvl1pPr>
          </a:lstStyle>
          <a:p>
            <a:r>
              <a:t>Title Text</a:t>
            </a:r>
          </a:p>
        </p:txBody>
      </p:sp>
      <p:sp>
        <p:nvSpPr>
          <p:cNvPr id="18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383365" y="182033"/>
            <a:ext cx="3407835" cy="3902077"/>
          </a:xfrm>
          <a:prstGeom prst="rect">
            <a:avLst/>
          </a:prstGeom>
        </p:spPr>
        <p:txBody>
          <a:bodyPr lIns="30473" tIns="30473" rIns="30473" bIns="30473"/>
          <a:lstStyle>
            <a:lvl1pPr indent="-361950">
              <a:lnSpc>
                <a:spcPct val="100000"/>
              </a:lnSpc>
              <a:spcBef>
                <a:spcPts val="400"/>
              </a:spcBef>
              <a:buSzPts val="2100"/>
              <a:defRPr sz="2100"/>
            </a:lvl1pPr>
            <a:lvl2pPr marL="951162" indent="-386012">
              <a:lnSpc>
                <a:spcPct val="100000"/>
              </a:lnSpc>
              <a:spcBef>
                <a:spcPts val="400"/>
              </a:spcBef>
              <a:buSzPts val="2100"/>
              <a:buChar char="–"/>
              <a:defRPr sz="2100"/>
            </a:lvl2pPr>
            <a:lvl3pPr marL="1474787" indent="-433387">
              <a:lnSpc>
                <a:spcPct val="100000"/>
              </a:lnSpc>
              <a:spcBef>
                <a:spcPts val="400"/>
              </a:spcBef>
              <a:buSzPts val="2100"/>
              <a:defRPr sz="2100"/>
            </a:lvl3pPr>
            <a:lvl4pPr marL="2020275" indent="-502626">
              <a:lnSpc>
                <a:spcPct val="100000"/>
              </a:lnSpc>
              <a:spcBef>
                <a:spcPts val="400"/>
              </a:spcBef>
              <a:buSzPts val="2100"/>
              <a:buChar char="–"/>
              <a:defRPr sz="2100"/>
            </a:lvl4pPr>
            <a:lvl5pPr marL="2477475" indent="-502625">
              <a:lnSpc>
                <a:spcPct val="100000"/>
              </a:lnSpc>
              <a:spcBef>
                <a:spcPts val="400"/>
              </a:spcBef>
              <a:buSzPts val="2100"/>
              <a:buChar char="»"/>
              <a:defRPr sz="21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1" name="Google Shape;138;g373f65557ea_4_49"/>
          <p:cNvSpPr txBox="1">
            <a:spLocks noGrp="1"/>
          </p:cNvSpPr>
          <p:nvPr>
            <p:ph type="body" sz="quarter" idx="21"/>
          </p:nvPr>
        </p:nvSpPr>
        <p:spPr>
          <a:xfrm>
            <a:off x="304800" y="956732"/>
            <a:ext cx="2005541" cy="3127376"/>
          </a:xfrm>
          <a:prstGeom prst="rect">
            <a:avLst/>
          </a:prstGeom>
        </p:spPr>
        <p:txBody>
          <a:bodyPr lIns="30473" tIns="30473" rIns="30473" bIns="30473"/>
          <a:lstStyle/>
          <a:p>
            <a:endParaRPr/>
          </a:p>
        </p:txBody>
      </p:sp>
      <p:sp>
        <p:nvSpPr>
          <p:cNvPr id="18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614563" y="4276513"/>
            <a:ext cx="176639" cy="165525"/>
          </a:xfrm>
          <a:prstGeom prst="rect">
            <a:avLst/>
          </a:prstGeom>
        </p:spPr>
        <p:txBody>
          <a:bodyPr lIns="30473" tIns="30473" rIns="30473" bIns="30473"/>
          <a:lstStyle>
            <a:lvl1pPr>
              <a:defRPr sz="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ICTURE_WITH_CAPTIO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Title Text"/>
          <p:cNvSpPr txBox="1">
            <a:spLocks noGrp="1"/>
          </p:cNvSpPr>
          <p:nvPr>
            <p:ph type="title"/>
          </p:nvPr>
        </p:nvSpPr>
        <p:spPr>
          <a:xfrm>
            <a:off x="1194859" y="3200400"/>
            <a:ext cx="3657602" cy="377825"/>
          </a:xfrm>
          <a:prstGeom prst="rect">
            <a:avLst/>
          </a:prstGeom>
        </p:spPr>
        <p:txBody>
          <a:bodyPr lIns="30473" tIns="30473" rIns="30473" bIns="30473" anchor="b"/>
          <a:lstStyle>
            <a:lvl1pPr>
              <a:lnSpc>
                <a:spcPct val="100000"/>
              </a:lnSpc>
              <a:defRPr sz="1300" b="1"/>
            </a:lvl1pPr>
          </a:lstStyle>
          <a:p>
            <a:r>
              <a:t>Title Text</a:t>
            </a:r>
          </a:p>
        </p:txBody>
      </p:sp>
      <p:sp>
        <p:nvSpPr>
          <p:cNvPr id="190" name="Google Shape;144;g373f65557ea_4_56"/>
          <p:cNvSpPr>
            <a:spLocks noGrp="1"/>
          </p:cNvSpPr>
          <p:nvPr>
            <p:ph type="pic" sz="quarter" idx="21"/>
          </p:nvPr>
        </p:nvSpPr>
        <p:spPr>
          <a:xfrm>
            <a:off x="1194859" y="408517"/>
            <a:ext cx="3657602" cy="27432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9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94859" y="3578225"/>
            <a:ext cx="3657602" cy="536575"/>
          </a:xfrm>
          <a:prstGeom prst="rect">
            <a:avLst/>
          </a:prstGeom>
        </p:spPr>
        <p:txBody>
          <a:bodyPr lIns="30473" tIns="30473" rIns="30473" bIns="30473"/>
          <a:lstStyle>
            <a:lvl1pPr marL="0" indent="228600">
              <a:lnSpc>
                <a:spcPct val="100000"/>
              </a:lnSpc>
              <a:spcBef>
                <a:spcPts val="200"/>
              </a:spcBef>
              <a:buClrTx/>
              <a:buSzTx/>
              <a:buFontTx/>
              <a:buNone/>
              <a:defRPr sz="900"/>
            </a:lvl1pPr>
            <a:lvl2pPr marL="0" indent="228600">
              <a:lnSpc>
                <a:spcPct val="100000"/>
              </a:lnSpc>
              <a:spcBef>
                <a:spcPts val="200"/>
              </a:spcBef>
              <a:buClrTx/>
              <a:buSzTx/>
              <a:buFontTx/>
              <a:buNone/>
              <a:defRPr sz="900"/>
            </a:lvl2pPr>
            <a:lvl3pPr marL="0" indent="228600">
              <a:lnSpc>
                <a:spcPct val="100000"/>
              </a:lnSpc>
              <a:spcBef>
                <a:spcPts val="200"/>
              </a:spcBef>
              <a:buClrTx/>
              <a:buSzTx/>
              <a:buFontTx/>
              <a:buNone/>
              <a:defRPr sz="900"/>
            </a:lvl3pPr>
            <a:lvl4pPr marL="0" indent="228600">
              <a:lnSpc>
                <a:spcPct val="100000"/>
              </a:lnSpc>
              <a:spcBef>
                <a:spcPts val="200"/>
              </a:spcBef>
              <a:buClrTx/>
              <a:buSzTx/>
              <a:buFontTx/>
              <a:buNone/>
              <a:defRPr sz="900"/>
            </a:lvl4pPr>
            <a:lvl5pPr marL="0" indent="228600">
              <a:lnSpc>
                <a:spcPct val="100000"/>
              </a:lnSpc>
              <a:spcBef>
                <a:spcPts val="200"/>
              </a:spcBef>
              <a:buClrTx/>
              <a:buSzTx/>
              <a:buFontTx/>
              <a:buNone/>
              <a:defRPr sz="9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614563" y="4276513"/>
            <a:ext cx="176639" cy="165525"/>
          </a:xfrm>
          <a:prstGeom prst="rect">
            <a:avLst/>
          </a:prstGeom>
        </p:spPr>
        <p:txBody>
          <a:bodyPr lIns="30473" tIns="30473" rIns="30473" bIns="30473"/>
          <a:lstStyle>
            <a:lvl1pPr>
              <a:defRPr sz="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ERTICAL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Title Text"/>
          <p:cNvSpPr txBox="1">
            <a:spLocks noGrp="1"/>
          </p:cNvSpPr>
          <p:nvPr>
            <p:ph type="title"/>
          </p:nvPr>
        </p:nvSpPr>
        <p:spPr>
          <a:xfrm>
            <a:off x="304800" y="183091"/>
            <a:ext cx="5486400" cy="762002"/>
          </a:xfrm>
          <a:prstGeom prst="rect">
            <a:avLst/>
          </a:prstGeom>
        </p:spPr>
        <p:txBody>
          <a:bodyPr lIns="30473" tIns="30473" rIns="30473" bIns="30473"/>
          <a:lstStyle>
            <a:lvl1pPr algn="ctr">
              <a:lnSpc>
                <a:spcPct val="100000"/>
              </a:lnSpc>
              <a:defRPr sz="2900"/>
            </a:lvl1pPr>
          </a:lstStyle>
          <a:p>
            <a:r>
              <a:t>Title Text</a:t>
            </a:r>
          </a:p>
        </p:txBody>
      </p:sp>
      <p:sp>
        <p:nvSpPr>
          <p:cNvPr id="200" name="Body Level One…"/>
          <p:cNvSpPr txBox="1">
            <a:spLocks noGrp="1"/>
          </p:cNvSpPr>
          <p:nvPr>
            <p:ph type="body" sz="quarter" idx="1"/>
          </p:nvPr>
        </p:nvSpPr>
        <p:spPr>
          <a:xfrm rot="5400000">
            <a:off x="1539344" y="-167746"/>
            <a:ext cx="3017312" cy="5486402"/>
          </a:xfrm>
          <a:prstGeom prst="rect">
            <a:avLst/>
          </a:prstGeom>
        </p:spPr>
        <p:txBody>
          <a:bodyPr lIns="30473" tIns="30473" rIns="30473" bIns="30473"/>
          <a:lstStyle>
            <a:lvl1pPr indent="-304800">
              <a:lnSpc>
                <a:spcPct val="100000"/>
              </a:lnSpc>
              <a:spcBef>
                <a:spcPts val="200"/>
              </a:spcBef>
              <a:buSzPts val="2100"/>
              <a:defRPr sz="2100"/>
            </a:lvl1pPr>
            <a:lvl2pPr marL="946483" indent="-336883">
              <a:lnSpc>
                <a:spcPct val="100000"/>
              </a:lnSpc>
              <a:spcBef>
                <a:spcPts val="200"/>
              </a:spcBef>
              <a:buSzPts val="2100"/>
              <a:buChar char="–"/>
              <a:defRPr sz="2100"/>
            </a:lvl2pPr>
            <a:lvl3pPr marL="1466850" indent="-400050">
              <a:lnSpc>
                <a:spcPct val="100000"/>
              </a:lnSpc>
              <a:spcBef>
                <a:spcPts val="200"/>
              </a:spcBef>
              <a:buSzPts val="2100"/>
              <a:defRPr sz="2100"/>
            </a:lvl3pPr>
            <a:lvl4pPr marL="2016368" indent="-492368">
              <a:lnSpc>
                <a:spcPct val="100000"/>
              </a:lnSpc>
              <a:spcBef>
                <a:spcPts val="200"/>
              </a:spcBef>
              <a:buSzPts val="2100"/>
              <a:buChar char="–"/>
              <a:defRPr sz="2100"/>
            </a:lvl4pPr>
            <a:lvl5pPr marL="2473568" indent="-492368">
              <a:lnSpc>
                <a:spcPct val="100000"/>
              </a:lnSpc>
              <a:spcBef>
                <a:spcPts val="200"/>
              </a:spcBef>
              <a:buSzPts val="2100"/>
              <a:buChar char="»"/>
              <a:defRPr sz="21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614563" y="4276513"/>
            <a:ext cx="176639" cy="165525"/>
          </a:xfrm>
          <a:prstGeom prst="rect">
            <a:avLst/>
          </a:prstGeom>
        </p:spPr>
        <p:txBody>
          <a:bodyPr lIns="30473" tIns="30473" rIns="30473" bIns="30473"/>
          <a:lstStyle>
            <a:lvl1pPr>
              <a:defRPr sz="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ERTICAL_TITLE_AND_VERTICAL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Title Text"/>
          <p:cNvSpPr txBox="1">
            <a:spLocks noGrp="1"/>
          </p:cNvSpPr>
          <p:nvPr>
            <p:ph type="title"/>
          </p:nvPr>
        </p:nvSpPr>
        <p:spPr>
          <a:xfrm rot="5400000">
            <a:off x="3154890" y="1447800"/>
            <a:ext cx="3901020" cy="1371600"/>
          </a:xfrm>
          <a:prstGeom prst="rect">
            <a:avLst/>
          </a:prstGeom>
        </p:spPr>
        <p:txBody>
          <a:bodyPr lIns="30473" tIns="30473" rIns="30473" bIns="30473"/>
          <a:lstStyle>
            <a:lvl1pPr algn="ctr">
              <a:lnSpc>
                <a:spcPct val="100000"/>
              </a:lnSpc>
              <a:defRPr sz="2900"/>
            </a:lvl1pPr>
          </a:lstStyle>
          <a:p>
            <a:r>
              <a:t>Title Text</a:t>
            </a:r>
          </a:p>
        </p:txBody>
      </p:sp>
      <p:sp>
        <p:nvSpPr>
          <p:cNvPr id="209" name="Body Level One…"/>
          <p:cNvSpPr txBox="1">
            <a:spLocks noGrp="1"/>
          </p:cNvSpPr>
          <p:nvPr>
            <p:ph type="body" sz="quarter" idx="1"/>
          </p:nvPr>
        </p:nvSpPr>
        <p:spPr>
          <a:xfrm rot="5400000">
            <a:off x="360891" y="127000"/>
            <a:ext cx="3901019" cy="4013200"/>
          </a:xfrm>
          <a:prstGeom prst="rect">
            <a:avLst/>
          </a:prstGeom>
        </p:spPr>
        <p:txBody>
          <a:bodyPr lIns="30473" tIns="30473" rIns="30473" bIns="30473"/>
          <a:lstStyle>
            <a:lvl1pPr indent="-304800">
              <a:lnSpc>
                <a:spcPct val="100000"/>
              </a:lnSpc>
              <a:spcBef>
                <a:spcPts val="200"/>
              </a:spcBef>
              <a:buSzPts val="2100"/>
              <a:defRPr sz="2100"/>
            </a:lvl1pPr>
            <a:lvl2pPr marL="946483" indent="-336883">
              <a:lnSpc>
                <a:spcPct val="100000"/>
              </a:lnSpc>
              <a:spcBef>
                <a:spcPts val="200"/>
              </a:spcBef>
              <a:buSzPts val="2100"/>
              <a:buChar char="–"/>
              <a:defRPr sz="2100"/>
            </a:lvl2pPr>
            <a:lvl3pPr marL="1466850" indent="-400050">
              <a:lnSpc>
                <a:spcPct val="100000"/>
              </a:lnSpc>
              <a:spcBef>
                <a:spcPts val="200"/>
              </a:spcBef>
              <a:buSzPts val="2100"/>
              <a:defRPr sz="2100"/>
            </a:lvl3pPr>
            <a:lvl4pPr marL="2016368" indent="-492368">
              <a:lnSpc>
                <a:spcPct val="100000"/>
              </a:lnSpc>
              <a:spcBef>
                <a:spcPts val="200"/>
              </a:spcBef>
              <a:buSzPts val="2100"/>
              <a:buChar char="–"/>
              <a:defRPr sz="2100"/>
            </a:lvl4pPr>
            <a:lvl5pPr marL="2473568" indent="-492368">
              <a:lnSpc>
                <a:spcPct val="100000"/>
              </a:lnSpc>
              <a:spcBef>
                <a:spcPts val="200"/>
              </a:spcBef>
              <a:buSzPts val="2100"/>
              <a:buChar char="»"/>
              <a:defRPr sz="21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614563" y="4276513"/>
            <a:ext cx="176639" cy="165525"/>
          </a:xfrm>
          <a:prstGeom prst="rect">
            <a:avLst/>
          </a:prstGeom>
        </p:spPr>
        <p:txBody>
          <a:bodyPr lIns="30473" tIns="30473" rIns="30473" bIns="30473"/>
          <a:lstStyle>
            <a:lvl1pPr>
              <a:defRPr sz="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">
    <p:bg>
      <p:bgPr>
        <a:solidFill>
          <a:srgbClr val="6060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176;g373f65557ea_7_14"/>
          <p:cNvSpPr/>
          <p:nvPr/>
        </p:nvSpPr>
        <p:spPr>
          <a:xfrm>
            <a:off x="0" y="5818187"/>
            <a:ext cx="12192000" cy="103981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pPr>
            <a:endParaRPr/>
          </a:p>
        </p:txBody>
      </p:sp>
      <p:sp>
        <p:nvSpPr>
          <p:cNvPr id="218" name="Google Shape;177;g373f65557ea_7_14"/>
          <p:cNvSpPr/>
          <p:nvPr/>
        </p:nvSpPr>
        <p:spPr>
          <a:xfrm>
            <a:off x="3050116" y="5834062"/>
            <a:ext cx="9141884" cy="1023939"/>
          </a:xfrm>
          <a:prstGeom prst="rect">
            <a:avLst/>
          </a:prstGeom>
          <a:solidFill>
            <a:srgbClr val="1EB53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pPr>
            <a:endParaRPr/>
          </a:p>
        </p:txBody>
      </p:sp>
      <p:sp>
        <p:nvSpPr>
          <p:cNvPr id="219" name="Google Shape;178;g373f65557ea_7_14"/>
          <p:cNvSpPr/>
          <p:nvPr/>
        </p:nvSpPr>
        <p:spPr>
          <a:xfrm>
            <a:off x="0" y="17462"/>
            <a:ext cx="12192000" cy="24447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pPr>
            <a:endParaRPr/>
          </a:p>
        </p:txBody>
      </p:sp>
      <p:sp>
        <p:nvSpPr>
          <p:cNvPr id="220" name="Google Shape;179;g373f65557ea_7_14"/>
          <p:cNvSpPr/>
          <p:nvPr/>
        </p:nvSpPr>
        <p:spPr>
          <a:xfrm>
            <a:off x="0" y="0"/>
            <a:ext cx="12192000" cy="209550"/>
          </a:xfrm>
          <a:prstGeom prst="rect">
            <a:avLst/>
          </a:prstGeom>
          <a:solidFill>
            <a:srgbClr val="B5B7B4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pPr>
            <a:endParaRPr/>
          </a:p>
        </p:txBody>
      </p:sp>
      <p:pic>
        <p:nvPicPr>
          <p:cNvPr id="221" name="Google Shape;180;g373f65557ea_7_14" descr="Google Shape;180;g373f65557ea_7_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283" y="5983287"/>
            <a:ext cx="1752602" cy="774703"/>
          </a:xfrm>
          <a:prstGeom prst="rect">
            <a:avLst/>
          </a:prstGeom>
          <a:ln w="12700">
            <a:miter lim="400000"/>
          </a:ln>
        </p:spPr>
      </p:pic>
      <p:sp>
        <p:nvSpPr>
          <p:cNvPr id="222" name="Google Shape;181;g373f65557ea_7_14"/>
          <p:cNvSpPr/>
          <p:nvPr/>
        </p:nvSpPr>
        <p:spPr>
          <a:xfrm>
            <a:off x="-1" y="5832475"/>
            <a:ext cx="12192002" cy="0"/>
          </a:xfrm>
          <a:prstGeom prst="line">
            <a:avLst/>
          </a:prstGeom>
          <a:ln w="57150">
            <a:solidFill>
              <a:srgbClr val="FFC61E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23" name="Google Shape;182;g373f65557ea_7_14"/>
          <p:cNvSpPr/>
          <p:nvPr/>
        </p:nvSpPr>
        <p:spPr>
          <a:xfrm flipH="1">
            <a:off x="3024715" y="5851525"/>
            <a:ext cx="3" cy="1006477"/>
          </a:xfrm>
          <a:prstGeom prst="line">
            <a:avLst/>
          </a:prstGeom>
          <a:ln w="57150">
            <a:solidFill>
              <a:srgbClr val="FFC61E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24" name="Google Shape;183;g373f65557ea_7_14"/>
          <p:cNvSpPr/>
          <p:nvPr/>
        </p:nvSpPr>
        <p:spPr>
          <a:xfrm>
            <a:off x="-1" y="234950"/>
            <a:ext cx="12192002" cy="0"/>
          </a:xfrm>
          <a:prstGeom prst="line">
            <a:avLst/>
          </a:prstGeom>
          <a:ln w="57150">
            <a:solidFill>
              <a:srgbClr val="FFC61E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25" name="Title Text"/>
          <p:cNvSpPr txBox="1">
            <a:spLocks noGrp="1"/>
          </p:cNvSpPr>
          <p:nvPr>
            <p:ph type="title"/>
          </p:nvPr>
        </p:nvSpPr>
        <p:spPr>
          <a:xfrm>
            <a:off x="876914" y="1233973"/>
            <a:ext cx="9105072" cy="1828802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3600" b="1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2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352800" y="6019800"/>
            <a:ext cx="7774821" cy="592799"/>
          </a:xfrm>
          <a:prstGeom prst="rect">
            <a:avLst/>
          </a:prstGeom>
        </p:spPr>
        <p:txBody>
          <a:bodyPr anchor="ctr"/>
          <a:lstStyle>
            <a:lvl1pPr marL="0" indent="22860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2600">
                <a:solidFill>
                  <a:srgbClr val="FFFFFF"/>
                </a:solidFill>
              </a:defRPr>
            </a:lvl1pPr>
            <a:lvl2pPr marL="0" indent="22860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2600">
                <a:solidFill>
                  <a:srgbClr val="FFFFFF"/>
                </a:solidFill>
              </a:defRPr>
            </a:lvl2pPr>
            <a:lvl3pPr marL="0" indent="22860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2600">
                <a:solidFill>
                  <a:srgbClr val="FFFFFF"/>
                </a:solidFill>
              </a:defRPr>
            </a:lvl3pPr>
            <a:lvl4pPr marL="0" indent="22860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2600">
                <a:solidFill>
                  <a:srgbClr val="FFFFFF"/>
                </a:solidFill>
              </a:defRPr>
            </a:lvl4pPr>
            <a:lvl5pPr marL="0" indent="228600">
              <a:lnSpc>
                <a:spcPct val="100000"/>
              </a:lnSpc>
              <a:spcBef>
                <a:spcPts val="700"/>
              </a:spcBef>
              <a:buClrTx/>
              <a:buSzTx/>
              <a:buFontTx/>
              <a:buNone/>
              <a:defRPr sz="26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81371" y="6209051"/>
            <a:ext cx="312458" cy="294599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400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_AND_BODY">
    <p:bg>
      <p:bgPr>
        <a:solidFill>
          <a:srgbClr val="FFFFFF">
            <a:alpha val="980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162;g373f65557ea_7_0"/>
          <p:cNvSpPr/>
          <p:nvPr/>
        </p:nvSpPr>
        <p:spPr>
          <a:xfrm>
            <a:off x="0" y="1235074"/>
            <a:ext cx="12192000" cy="31909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pPr>
            <a:endParaRPr/>
          </a:p>
        </p:txBody>
      </p:sp>
      <p:sp>
        <p:nvSpPr>
          <p:cNvPr id="235" name="Google Shape;163;g373f65557ea_7_0"/>
          <p:cNvSpPr/>
          <p:nvPr/>
        </p:nvSpPr>
        <p:spPr>
          <a:xfrm>
            <a:off x="0" y="1279525"/>
            <a:ext cx="711200" cy="228600"/>
          </a:xfrm>
          <a:prstGeom prst="rect">
            <a:avLst/>
          </a:prstGeom>
          <a:solidFill>
            <a:srgbClr val="1EB53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solidFill>
                  <a:srgbClr val="ED2D25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pPr>
            <a:endParaRPr/>
          </a:p>
        </p:txBody>
      </p:sp>
      <p:sp>
        <p:nvSpPr>
          <p:cNvPr id="236" name="Google Shape;164;g373f65557ea_7_0"/>
          <p:cNvSpPr/>
          <p:nvPr/>
        </p:nvSpPr>
        <p:spPr>
          <a:xfrm>
            <a:off x="787400" y="1279525"/>
            <a:ext cx="11404600" cy="228600"/>
          </a:xfrm>
          <a:prstGeom prst="rect">
            <a:avLst/>
          </a:prstGeom>
          <a:solidFill>
            <a:srgbClr val="B5B7B4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solidFill>
                  <a:srgbClr val="6F2A8E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pPr>
            <a:endParaRPr/>
          </a:p>
        </p:txBody>
      </p:sp>
      <p:sp>
        <p:nvSpPr>
          <p:cNvPr id="237" name="Google Shape;165;g373f65557ea_7_0"/>
          <p:cNvSpPr/>
          <p:nvPr/>
        </p:nvSpPr>
        <p:spPr>
          <a:xfrm>
            <a:off x="12700" y="6224587"/>
            <a:ext cx="12192000" cy="60642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pPr>
            <a:endParaRPr/>
          </a:p>
        </p:txBody>
      </p:sp>
      <p:sp>
        <p:nvSpPr>
          <p:cNvPr id="238" name="Google Shape;166;g373f65557ea_7_0"/>
          <p:cNvSpPr/>
          <p:nvPr/>
        </p:nvSpPr>
        <p:spPr>
          <a:xfrm>
            <a:off x="4419598" y="6257925"/>
            <a:ext cx="7867655" cy="638175"/>
          </a:xfrm>
          <a:prstGeom prst="rect">
            <a:avLst/>
          </a:prstGeom>
          <a:solidFill>
            <a:srgbClr val="2EB135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solidFill>
                  <a:srgbClr val="6E2A8E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pPr>
            <a:endParaRPr/>
          </a:p>
        </p:txBody>
      </p:sp>
      <p:pic>
        <p:nvPicPr>
          <p:cNvPr id="239" name="Google Shape;167;g373f65557ea_7_0" descr="Google Shape;167;g373f65557ea_7_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550" y="6418262"/>
            <a:ext cx="3776137" cy="2794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Google Shape;168;g373f65557ea_7_0" descr="Google Shape;168;g373f65557ea_7_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751" y="6384925"/>
            <a:ext cx="2713037" cy="312740"/>
          </a:xfrm>
          <a:prstGeom prst="rect">
            <a:avLst/>
          </a:prstGeom>
          <a:ln w="12700">
            <a:miter lim="400000"/>
          </a:ln>
        </p:spPr>
      </p:pic>
      <p:sp>
        <p:nvSpPr>
          <p:cNvPr id="241" name="Google Shape;169;g373f65557ea_7_0"/>
          <p:cNvSpPr/>
          <p:nvPr/>
        </p:nvSpPr>
        <p:spPr>
          <a:xfrm>
            <a:off x="-1" y="6259512"/>
            <a:ext cx="12192002" cy="3"/>
          </a:xfrm>
          <a:prstGeom prst="line">
            <a:avLst/>
          </a:prstGeom>
          <a:ln w="57150">
            <a:solidFill>
              <a:srgbClr val="FFC61E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42" name="Google Shape;170;g373f65557ea_7_0"/>
          <p:cNvSpPr/>
          <p:nvPr/>
        </p:nvSpPr>
        <p:spPr>
          <a:xfrm>
            <a:off x="4438648" y="6269037"/>
            <a:ext cx="3" cy="588965"/>
          </a:xfrm>
          <a:prstGeom prst="line">
            <a:avLst/>
          </a:prstGeom>
          <a:ln w="57150">
            <a:solidFill>
              <a:srgbClr val="FFC61E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43" name="Google Shape;171;g373f65557ea_7_0"/>
          <p:cNvSpPr/>
          <p:nvPr/>
        </p:nvSpPr>
        <p:spPr>
          <a:xfrm>
            <a:off x="749298" y="1281112"/>
            <a:ext cx="3" cy="227012"/>
          </a:xfrm>
          <a:prstGeom prst="line">
            <a:avLst/>
          </a:prstGeom>
          <a:ln w="57150">
            <a:solidFill>
              <a:srgbClr val="FFC82E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44" name="Title Text"/>
          <p:cNvSpPr txBox="1">
            <a:spLocks noGrp="1"/>
          </p:cNvSpPr>
          <p:nvPr>
            <p:ph type="title"/>
          </p:nvPr>
        </p:nvSpPr>
        <p:spPr>
          <a:xfrm>
            <a:off x="812800" y="228600"/>
            <a:ext cx="10871200" cy="9906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3600" b="1">
                <a:solidFill>
                  <a:srgbClr val="007C66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45" name="Body Level One…"/>
          <p:cNvSpPr txBox="1">
            <a:spLocks noGrp="1"/>
          </p:cNvSpPr>
          <p:nvPr>
            <p:ph type="body" idx="1"/>
          </p:nvPr>
        </p:nvSpPr>
        <p:spPr>
          <a:xfrm>
            <a:off x="808204" y="1589567"/>
            <a:ext cx="10878671" cy="4572002"/>
          </a:xfrm>
          <a:prstGeom prst="rect">
            <a:avLst/>
          </a:prstGeom>
        </p:spPr>
        <p:txBody>
          <a:bodyPr/>
          <a:lstStyle>
            <a:lvl1pPr indent="-360045">
              <a:lnSpc>
                <a:spcPct val="100000"/>
              </a:lnSpc>
              <a:spcBef>
                <a:spcPts val="700"/>
              </a:spcBef>
              <a:buClr>
                <a:srgbClr val="1EB53A"/>
              </a:buClr>
              <a:buSzPts val="2900"/>
              <a:buFont typeface="Calibri"/>
              <a:buChar char="▪"/>
              <a:defRPr sz="2900"/>
            </a:lvl1pPr>
            <a:lvl2pPr marL="914400" indent="-360044">
              <a:lnSpc>
                <a:spcPct val="100000"/>
              </a:lnSpc>
              <a:spcBef>
                <a:spcPts val="700"/>
              </a:spcBef>
              <a:buClr>
                <a:srgbClr val="1EB53A"/>
              </a:buClr>
              <a:buSzPts val="2900"/>
              <a:buFont typeface="Calibri"/>
              <a:defRPr sz="2900"/>
            </a:lvl2pPr>
            <a:lvl3pPr marL="1371600" indent="-314325">
              <a:lnSpc>
                <a:spcPct val="100000"/>
              </a:lnSpc>
              <a:spcBef>
                <a:spcPts val="700"/>
              </a:spcBef>
              <a:buClr>
                <a:srgbClr val="1EB53A"/>
              </a:buClr>
              <a:buSzPts val="2900"/>
              <a:buFont typeface="Calibri"/>
              <a:defRPr sz="2900"/>
            </a:lvl3pPr>
            <a:lvl4pPr marL="1828800" indent="-314325">
              <a:lnSpc>
                <a:spcPct val="100000"/>
              </a:lnSpc>
              <a:spcBef>
                <a:spcPts val="700"/>
              </a:spcBef>
              <a:buClr>
                <a:srgbClr val="1EB53A"/>
              </a:buClr>
              <a:buSzPts val="2900"/>
              <a:buFont typeface="Calibri"/>
              <a:defRPr sz="2900"/>
            </a:lvl4pPr>
            <a:lvl5pPr marL="2286000" indent="-314325">
              <a:lnSpc>
                <a:spcPct val="100000"/>
              </a:lnSpc>
              <a:spcBef>
                <a:spcPts val="700"/>
              </a:spcBef>
              <a:buClr>
                <a:srgbClr val="1EB53A"/>
              </a:buClr>
              <a:buSzPts val="2900"/>
              <a:buFont typeface="Calibri"/>
              <a:defRPr sz="29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9350" y="6408737"/>
            <a:ext cx="258582" cy="248263"/>
          </a:xfrm>
          <a:prstGeom prst="rect">
            <a:avLst/>
          </a:prstGeom>
        </p:spPr>
        <p:txBody>
          <a:bodyPr anchor="t"/>
          <a:lstStyle>
            <a:lvl1pPr algn="l">
              <a:defRPr b="1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ustom Layout">
    <p:bg>
      <p:bgPr>
        <a:solidFill>
          <a:srgbClr val="FFFFFF">
            <a:alpha val="980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192;g373f65557ea_7_30"/>
          <p:cNvSpPr/>
          <p:nvPr/>
        </p:nvSpPr>
        <p:spPr>
          <a:xfrm>
            <a:off x="0" y="1235074"/>
            <a:ext cx="12192000" cy="31909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pPr>
            <a:endParaRPr/>
          </a:p>
        </p:txBody>
      </p:sp>
      <p:sp>
        <p:nvSpPr>
          <p:cNvPr id="254" name="Google Shape;193;g373f65557ea_7_30"/>
          <p:cNvSpPr/>
          <p:nvPr/>
        </p:nvSpPr>
        <p:spPr>
          <a:xfrm>
            <a:off x="0" y="1279525"/>
            <a:ext cx="711200" cy="228600"/>
          </a:xfrm>
          <a:prstGeom prst="rect">
            <a:avLst/>
          </a:prstGeom>
          <a:solidFill>
            <a:srgbClr val="1EB53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solidFill>
                  <a:srgbClr val="ED2D25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pPr>
            <a:endParaRPr/>
          </a:p>
        </p:txBody>
      </p:sp>
      <p:sp>
        <p:nvSpPr>
          <p:cNvPr id="255" name="Google Shape;194;g373f65557ea_7_30"/>
          <p:cNvSpPr/>
          <p:nvPr/>
        </p:nvSpPr>
        <p:spPr>
          <a:xfrm>
            <a:off x="787400" y="1279525"/>
            <a:ext cx="11404600" cy="228600"/>
          </a:xfrm>
          <a:prstGeom prst="rect">
            <a:avLst/>
          </a:prstGeom>
          <a:solidFill>
            <a:srgbClr val="B5B7B4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solidFill>
                  <a:srgbClr val="6F2A8E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pPr>
            <a:endParaRPr/>
          </a:p>
        </p:txBody>
      </p:sp>
      <p:sp>
        <p:nvSpPr>
          <p:cNvPr id="256" name="Google Shape;195;g373f65557ea_7_30"/>
          <p:cNvSpPr/>
          <p:nvPr/>
        </p:nvSpPr>
        <p:spPr>
          <a:xfrm>
            <a:off x="12700" y="6224587"/>
            <a:ext cx="12192000" cy="60642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pPr>
            <a:endParaRPr/>
          </a:p>
        </p:txBody>
      </p:sp>
      <p:sp>
        <p:nvSpPr>
          <p:cNvPr id="257" name="Google Shape;196;g373f65557ea_7_30"/>
          <p:cNvSpPr/>
          <p:nvPr/>
        </p:nvSpPr>
        <p:spPr>
          <a:xfrm>
            <a:off x="4419598" y="6257925"/>
            <a:ext cx="7867655" cy="638175"/>
          </a:xfrm>
          <a:prstGeom prst="rect">
            <a:avLst/>
          </a:prstGeom>
          <a:solidFill>
            <a:srgbClr val="2EB135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solidFill>
                  <a:srgbClr val="6E2A8E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pPr>
            <a:endParaRPr/>
          </a:p>
        </p:txBody>
      </p:sp>
      <p:pic>
        <p:nvPicPr>
          <p:cNvPr id="258" name="Google Shape;197;g373f65557ea_7_30" descr="Google Shape;197;g373f65557ea_7_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550" y="6418262"/>
            <a:ext cx="3776137" cy="2794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9" name="Google Shape;198;g373f65557ea_7_30" descr="Google Shape;198;g373f65557ea_7_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751" y="6384925"/>
            <a:ext cx="2713037" cy="312740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Google Shape;199;g373f65557ea_7_30"/>
          <p:cNvSpPr/>
          <p:nvPr/>
        </p:nvSpPr>
        <p:spPr>
          <a:xfrm>
            <a:off x="-1" y="6259512"/>
            <a:ext cx="12192002" cy="3"/>
          </a:xfrm>
          <a:prstGeom prst="line">
            <a:avLst/>
          </a:prstGeom>
          <a:ln w="57150">
            <a:solidFill>
              <a:srgbClr val="FFC61E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61" name="Google Shape;200;g373f65557ea_7_30"/>
          <p:cNvSpPr/>
          <p:nvPr/>
        </p:nvSpPr>
        <p:spPr>
          <a:xfrm>
            <a:off x="4438648" y="6269037"/>
            <a:ext cx="3" cy="588965"/>
          </a:xfrm>
          <a:prstGeom prst="line">
            <a:avLst/>
          </a:prstGeom>
          <a:ln w="57150">
            <a:solidFill>
              <a:srgbClr val="FFC61E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62" name="Google Shape;201;g373f65557ea_7_30"/>
          <p:cNvSpPr/>
          <p:nvPr/>
        </p:nvSpPr>
        <p:spPr>
          <a:xfrm>
            <a:off x="749298" y="1281112"/>
            <a:ext cx="3" cy="227012"/>
          </a:xfrm>
          <a:prstGeom prst="line">
            <a:avLst/>
          </a:prstGeom>
          <a:ln w="57150">
            <a:solidFill>
              <a:srgbClr val="FFC82E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63" name="Title Text"/>
          <p:cNvSpPr txBox="1">
            <a:spLocks noGrp="1"/>
          </p:cNvSpPr>
          <p:nvPr>
            <p:ph type="title"/>
          </p:nvPr>
        </p:nvSpPr>
        <p:spPr>
          <a:xfrm>
            <a:off x="812800" y="228600"/>
            <a:ext cx="10871200" cy="9906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3600" b="1">
                <a:solidFill>
                  <a:srgbClr val="007E66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9350" y="6408737"/>
            <a:ext cx="258582" cy="248263"/>
          </a:xfrm>
          <a:prstGeom prst="rect">
            <a:avLst/>
          </a:prstGeom>
        </p:spPr>
        <p:txBody>
          <a:bodyPr anchor="t"/>
          <a:lstStyle>
            <a:lvl1pPr algn="l">
              <a:defRPr b="1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Content">
    <p:bg>
      <p:bgPr>
        <a:solidFill>
          <a:srgbClr val="FFFFFF">
            <a:alpha val="980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05;g373f65557ea_7_43"/>
          <p:cNvSpPr/>
          <p:nvPr/>
        </p:nvSpPr>
        <p:spPr>
          <a:xfrm>
            <a:off x="0" y="1235074"/>
            <a:ext cx="12192000" cy="31909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pPr>
            <a:endParaRPr/>
          </a:p>
        </p:txBody>
      </p:sp>
      <p:sp>
        <p:nvSpPr>
          <p:cNvPr id="272" name="Google Shape;206;g373f65557ea_7_43"/>
          <p:cNvSpPr/>
          <p:nvPr/>
        </p:nvSpPr>
        <p:spPr>
          <a:xfrm>
            <a:off x="0" y="1279525"/>
            <a:ext cx="711200" cy="228600"/>
          </a:xfrm>
          <a:prstGeom prst="rect">
            <a:avLst/>
          </a:prstGeom>
          <a:solidFill>
            <a:srgbClr val="1EB53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solidFill>
                  <a:srgbClr val="ED2D25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pPr>
            <a:endParaRPr/>
          </a:p>
        </p:txBody>
      </p:sp>
      <p:sp>
        <p:nvSpPr>
          <p:cNvPr id="273" name="Google Shape;207;g373f65557ea_7_43"/>
          <p:cNvSpPr/>
          <p:nvPr/>
        </p:nvSpPr>
        <p:spPr>
          <a:xfrm>
            <a:off x="787400" y="1279525"/>
            <a:ext cx="11404600" cy="228600"/>
          </a:xfrm>
          <a:prstGeom prst="rect">
            <a:avLst/>
          </a:prstGeom>
          <a:solidFill>
            <a:srgbClr val="B5B7B4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solidFill>
                  <a:srgbClr val="6F2A8E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pPr>
            <a:endParaRPr/>
          </a:p>
        </p:txBody>
      </p:sp>
      <p:sp>
        <p:nvSpPr>
          <p:cNvPr id="274" name="Google Shape;208;g373f65557ea_7_43"/>
          <p:cNvSpPr/>
          <p:nvPr/>
        </p:nvSpPr>
        <p:spPr>
          <a:xfrm>
            <a:off x="12700" y="6224587"/>
            <a:ext cx="12192000" cy="60642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pPr>
            <a:endParaRPr/>
          </a:p>
        </p:txBody>
      </p:sp>
      <p:sp>
        <p:nvSpPr>
          <p:cNvPr id="275" name="Google Shape;209;g373f65557ea_7_43"/>
          <p:cNvSpPr/>
          <p:nvPr/>
        </p:nvSpPr>
        <p:spPr>
          <a:xfrm>
            <a:off x="4419598" y="6257925"/>
            <a:ext cx="7867655" cy="638175"/>
          </a:xfrm>
          <a:prstGeom prst="rect">
            <a:avLst/>
          </a:prstGeom>
          <a:solidFill>
            <a:srgbClr val="2EB135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solidFill>
                  <a:srgbClr val="6E2A8E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pPr>
            <a:endParaRPr/>
          </a:p>
        </p:txBody>
      </p:sp>
      <p:pic>
        <p:nvPicPr>
          <p:cNvPr id="276" name="Google Shape;210;g373f65557ea_7_43" descr="Google Shape;210;g373f65557ea_7_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550" y="6418262"/>
            <a:ext cx="3776137" cy="2794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77" name="Google Shape;211;g373f65557ea_7_43" descr="Google Shape;211;g373f65557ea_7_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751" y="6384925"/>
            <a:ext cx="2713037" cy="312740"/>
          </a:xfrm>
          <a:prstGeom prst="rect">
            <a:avLst/>
          </a:prstGeom>
          <a:ln w="12700">
            <a:miter lim="400000"/>
          </a:ln>
        </p:spPr>
      </p:pic>
      <p:sp>
        <p:nvSpPr>
          <p:cNvPr id="278" name="Google Shape;212;g373f65557ea_7_43"/>
          <p:cNvSpPr/>
          <p:nvPr/>
        </p:nvSpPr>
        <p:spPr>
          <a:xfrm>
            <a:off x="-1" y="6259512"/>
            <a:ext cx="12192002" cy="3"/>
          </a:xfrm>
          <a:prstGeom prst="line">
            <a:avLst/>
          </a:prstGeom>
          <a:ln w="57150">
            <a:solidFill>
              <a:srgbClr val="FFC61E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79" name="Google Shape;213;g373f65557ea_7_43"/>
          <p:cNvSpPr/>
          <p:nvPr/>
        </p:nvSpPr>
        <p:spPr>
          <a:xfrm>
            <a:off x="4438648" y="6269037"/>
            <a:ext cx="3" cy="588965"/>
          </a:xfrm>
          <a:prstGeom prst="line">
            <a:avLst/>
          </a:prstGeom>
          <a:ln w="57150">
            <a:solidFill>
              <a:srgbClr val="FFC61E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80" name="Google Shape;214;g373f65557ea_7_43"/>
          <p:cNvSpPr/>
          <p:nvPr/>
        </p:nvSpPr>
        <p:spPr>
          <a:xfrm>
            <a:off x="749298" y="1281112"/>
            <a:ext cx="3" cy="227012"/>
          </a:xfrm>
          <a:prstGeom prst="line">
            <a:avLst/>
          </a:prstGeom>
          <a:ln w="57150">
            <a:solidFill>
              <a:srgbClr val="FFC82E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81" name="Title Text"/>
          <p:cNvSpPr txBox="1">
            <a:spLocks noGrp="1"/>
          </p:cNvSpPr>
          <p:nvPr>
            <p:ph type="title"/>
          </p:nvPr>
        </p:nvSpPr>
        <p:spPr>
          <a:xfrm>
            <a:off x="812800" y="228600"/>
            <a:ext cx="10871200" cy="9906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3600" b="1">
                <a:solidFill>
                  <a:srgbClr val="007E66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8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12800" y="1589567"/>
            <a:ext cx="5181600" cy="4572002"/>
          </a:xfrm>
          <a:prstGeom prst="rect">
            <a:avLst/>
          </a:prstGeom>
        </p:spPr>
        <p:txBody>
          <a:bodyPr/>
          <a:lstStyle>
            <a:lvl1pPr indent="-360045">
              <a:lnSpc>
                <a:spcPct val="100000"/>
              </a:lnSpc>
              <a:spcBef>
                <a:spcPts val="700"/>
              </a:spcBef>
              <a:buClr>
                <a:srgbClr val="1EB53A"/>
              </a:buClr>
              <a:buSzPts val="2900"/>
              <a:buFont typeface="Calibri"/>
              <a:buChar char="▪"/>
              <a:defRPr sz="2900"/>
            </a:lvl1pPr>
            <a:lvl2pPr marL="914400" indent="-360044">
              <a:lnSpc>
                <a:spcPct val="100000"/>
              </a:lnSpc>
              <a:spcBef>
                <a:spcPts val="700"/>
              </a:spcBef>
              <a:buClr>
                <a:srgbClr val="1EB53A"/>
              </a:buClr>
              <a:buSzPts val="2900"/>
              <a:buFont typeface="Calibri"/>
              <a:defRPr sz="2900"/>
            </a:lvl2pPr>
            <a:lvl3pPr marL="1371600" indent="-314325">
              <a:lnSpc>
                <a:spcPct val="100000"/>
              </a:lnSpc>
              <a:spcBef>
                <a:spcPts val="700"/>
              </a:spcBef>
              <a:buClr>
                <a:srgbClr val="1EB53A"/>
              </a:buClr>
              <a:buSzPts val="2900"/>
              <a:buFont typeface="Calibri"/>
              <a:defRPr sz="2900"/>
            </a:lvl3pPr>
            <a:lvl4pPr marL="1828800" indent="-314325">
              <a:lnSpc>
                <a:spcPct val="100000"/>
              </a:lnSpc>
              <a:spcBef>
                <a:spcPts val="700"/>
              </a:spcBef>
              <a:buClr>
                <a:srgbClr val="1EB53A"/>
              </a:buClr>
              <a:buSzPts val="2900"/>
              <a:buFont typeface="Calibri"/>
              <a:defRPr sz="2900"/>
            </a:lvl4pPr>
            <a:lvl5pPr marL="2286000" indent="-314325">
              <a:lnSpc>
                <a:spcPct val="100000"/>
              </a:lnSpc>
              <a:spcBef>
                <a:spcPts val="700"/>
              </a:spcBef>
              <a:buClr>
                <a:srgbClr val="1EB53A"/>
              </a:buClr>
              <a:buSzPts val="2900"/>
              <a:buFont typeface="Calibri"/>
              <a:defRPr sz="29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9350" y="6408737"/>
            <a:ext cx="258582" cy="248263"/>
          </a:xfrm>
          <a:prstGeom prst="rect">
            <a:avLst/>
          </a:prstGeom>
        </p:spPr>
        <p:txBody>
          <a:bodyPr anchor="t"/>
          <a:lstStyle>
            <a:lvl1pPr algn="l">
              <a:defRPr b="1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mparison">
    <p:bg>
      <p:bgPr>
        <a:solidFill>
          <a:srgbClr val="FFFFFF">
            <a:alpha val="980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19;g373f65557ea_7_57"/>
          <p:cNvSpPr/>
          <p:nvPr/>
        </p:nvSpPr>
        <p:spPr>
          <a:xfrm>
            <a:off x="0" y="1235074"/>
            <a:ext cx="12192000" cy="31909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pPr>
            <a:endParaRPr/>
          </a:p>
        </p:txBody>
      </p:sp>
      <p:sp>
        <p:nvSpPr>
          <p:cNvPr id="291" name="Google Shape;220;g373f65557ea_7_57"/>
          <p:cNvSpPr/>
          <p:nvPr/>
        </p:nvSpPr>
        <p:spPr>
          <a:xfrm>
            <a:off x="0" y="1279525"/>
            <a:ext cx="711200" cy="228600"/>
          </a:xfrm>
          <a:prstGeom prst="rect">
            <a:avLst/>
          </a:prstGeom>
          <a:solidFill>
            <a:srgbClr val="1EB53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solidFill>
                  <a:srgbClr val="ED2D25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pPr>
            <a:endParaRPr/>
          </a:p>
        </p:txBody>
      </p:sp>
      <p:sp>
        <p:nvSpPr>
          <p:cNvPr id="292" name="Google Shape;221;g373f65557ea_7_57"/>
          <p:cNvSpPr/>
          <p:nvPr/>
        </p:nvSpPr>
        <p:spPr>
          <a:xfrm>
            <a:off x="787400" y="1279525"/>
            <a:ext cx="11404600" cy="228600"/>
          </a:xfrm>
          <a:prstGeom prst="rect">
            <a:avLst/>
          </a:prstGeom>
          <a:solidFill>
            <a:srgbClr val="B5B7B4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solidFill>
                  <a:srgbClr val="6F2A8E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pPr>
            <a:endParaRPr/>
          </a:p>
        </p:txBody>
      </p:sp>
      <p:sp>
        <p:nvSpPr>
          <p:cNvPr id="293" name="Google Shape;222;g373f65557ea_7_57"/>
          <p:cNvSpPr/>
          <p:nvPr/>
        </p:nvSpPr>
        <p:spPr>
          <a:xfrm>
            <a:off x="12700" y="6224587"/>
            <a:ext cx="12192000" cy="60642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pPr>
            <a:endParaRPr/>
          </a:p>
        </p:txBody>
      </p:sp>
      <p:sp>
        <p:nvSpPr>
          <p:cNvPr id="294" name="Google Shape;223;g373f65557ea_7_57"/>
          <p:cNvSpPr/>
          <p:nvPr/>
        </p:nvSpPr>
        <p:spPr>
          <a:xfrm>
            <a:off x="4419598" y="6257925"/>
            <a:ext cx="7867655" cy="638175"/>
          </a:xfrm>
          <a:prstGeom prst="rect">
            <a:avLst/>
          </a:prstGeom>
          <a:solidFill>
            <a:srgbClr val="2EB135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solidFill>
                  <a:srgbClr val="6E2A8E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pPr>
            <a:endParaRPr/>
          </a:p>
        </p:txBody>
      </p:sp>
      <p:pic>
        <p:nvPicPr>
          <p:cNvPr id="295" name="Google Shape;224;g373f65557ea_7_57" descr="Google Shape;224;g373f65557ea_7_5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550" y="6418262"/>
            <a:ext cx="3776137" cy="2794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96" name="Google Shape;225;g373f65557ea_7_57" descr="Google Shape;225;g373f65557ea_7_5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751" y="6384925"/>
            <a:ext cx="2713037" cy="312740"/>
          </a:xfrm>
          <a:prstGeom prst="rect">
            <a:avLst/>
          </a:prstGeom>
          <a:ln w="12700">
            <a:miter lim="400000"/>
          </a:ln>
        </p:spPr>
      </p:pic>
      <p:sp>
        <p:nvSpPr>
          <p:cNvPr id="297" name="Google Shape;226;g373f65557ea_7_57"/>
          <p:cNvSpPr/>
          <p:nvPr/>
        </p:nvSpPr>
        <p:spPr>
          <a:xfrm>
            <a:off x="-1" y="6259512"/>
            <a:ext cx="12192002" cy="3"/>
          </a:xfrm>
          <a:prstGeom prst="line">
            <a:avLst/>
          </a:prstGeom>
          <a:ln w="57150">
            <a:solidFill>
              <a:srgbClr val="FFC61E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98" name="Google Shape;227;g373f65557ea_7_57"/>
          <p:cNvSpPr/>
          <p:nvPr/>
        </p:nvSpPr>
        <p:spPr>
          <a:xfrm>
            <a:off x="4438648" y="6269037"/>
            <a:ext cx="3" cy="588965"/>
          </a:xfrm>
          <a:prstGeom prst="line">
            <a:avLst/>
          </a:prstGeom>
          <a:ln w="57150">
            <a:solidFill>
              <a:srgbClr val="FFC61E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99" name="Google Shape;228;g373f65557ea_7_57"/>
          <p:cNvSpPr/>
          <p:nvPr/>
        </p:nvSpPr>
        <p:spPr>
          <a:xfrm>
            <a:off x="749298" y="1281112"/>
            <a:ext cx="3" cy="227012"/>
          </a:xfrm>
          <a:prstGeom prst="line">
            <a:avLst/>
          </a:prstGeom>
          <a:ln w="57150">
            <a:solidFill>
              <a:srgbClr val="FFC82E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00" name="Title Text"/>
          <p:cNvSpPr txBox="1">
            <a:spLocks noGrp="1"/>
          </p:cNvSpPr>
          <p:nvPr>
            <p:ph type="title"/>
          </p:nvPr>
        </p:nvSpPr>
        <p:spPr>
          <a:xfrm>
            <a:off x="711200" y="273050"/>
            <a:ext cx="10871200" cy="86995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3600" b="1">
                <a:solidFill>
                  <a:srgbClr val="007E66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0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12800" y="2438400"/>
            <a:ext cx="5181600" cy="3581400"/>
          </a:xfrm>
          <a:prstGeom prst="rect">
            <a:avLst/>
          </a:prstGeom>
        </p:spPr>
        <p:txBody>
          <a:bodyPr/>
          <a:lstStyle>
            <a:lvl1pPr indent="-360045">
              <a:lnSpc>
                <a:spcPct val="100000"/>
              </a:lnSpc>
              <a:spcBef>
                <a:spcPts val="700"/>
              </a:spcBef>
              <a:buClr>
                <a:srgbClr val="1EB53A"/>
              </a:buClr>
              <a:buSzPts val="2900"/>
              <a:buFont typeface="Calibri"/>
              <a:buChar char="▪"/>
              <a:defRPr sz="2900"/>
            </a:lvl1pPr>
            <a:lvl2pPr marL="914400" indent="-360044">
              <a:lnSpc>
                <a:spcPct val="100000"/>
              </a:lnSpc>
              <a:spcBef>
                <a:spcPts val="700"/>
              </a:spcBef>
              <a:buClr>
                <a:srgbClr val="1EB53A"/>
              </a:buClr>
              <a:buSzPts val="2900"/>
              <a:buFont typeface="Calibri"/>
              <a:defRPr sz="2900"/>
            </a:lvl2pPr>
            <a:lvl3pPr marL="1371600" indent="-314325">
              <a:lnSpc>
                <a:spcPct val="100000"/>
              </a:lnSpc>
              <a:spcBef>
                <a:spcPts val="700"/>
              </a:spcBef>
              <a:buClr>
                <a:srgbClr val="1EB53A"/>
              </a:buClr>
              <a:buSzPts val="2900"/>
              <a:buFont typeface="Calibri"/>
              <a:defRPr sz="2900"/>
            </a:lvl3pPr>
            <a:lvl4pPr marL="1828800" indent="-314325">
              <a:lnSpc>
                <a:spcPct val="100000"/>
              </a:lnSpc>
              <a:spcBef>
                <a:spcPts val="700"/>
              </a:spcBef>
              <a:buClr>
                <a:srgbClr val="1EB53A"/>
              </a:buClr>
              <a:buSzPts val="2900"/>
              <a:buFont typeface="Calibri"/>
              <a:defRPr sz="2900"/>
            </a:lvl4pPr>
            <a:lvl5pPr marL="2286000" indent="-314325">
              <a:lnSpc>
                <a:spcPct val="100000"/>
              </a:lnSpc>
              <a:spcBef>
                <a:spcPts val="700"/>
              </a:spcBef>
              <a:buClr>
                <a:srgbClr val="1EB53A"/>
              </a:buClr>
              <a:buSzPts val="2900"/>
              <a:buFont typeface="Calibri"/>
              <a:defRPr sz="29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2" name="Google Shape;232;g373f65557ea_7_57"/>
          <p:cNvSpPr txBox="1">
            <a:spLocks noGrp="1"/>
          </p:cNvSpPr>
          <p:nvPr>
            <p:ph type="body" sz="quarter" idx="21"/>
          </p:nvPr>
        </p:nvSpPr>
        <p:spPr>
          <a:xfrm>
            <a:off x="812800" y="1752600"/>
            <a:ext cx="5181600" cy="640081"/>
          </a:xfrm>
          <a:prstGeom prst="rect">
            <a:avLst/>
          </a:prstGeom>
          <a:solidFill>
            <a:srgbClr val="BFBAAF"/>
          </a:solidFill>
        </p:spPr>
        <p:txBody>
          <a:bodyPr anchor="ctr"/>
          <a:lstStyle/>
          <a:p>
            <a:endParaRPr/>
          </a:p>
        </p:txBody>
      </p:sp>
      <p:sp>
        <p:nvSpPr>
          <p:cNvPr id="303" name="Google Shape;233;g373f65557ea_7_57"/>
          <p:cNvSpPr txBox="1">
            <a:spLocks noGrp="1"/>
          </p:cNvSpPr>
          <p:nvPr>
            <p:ph type="body" sz="quarter" idx="22"/>
          </p:nvPr>
        </p:nvSpPr>
        <p:spPr>
          <a:xfrm>
            <a:off x="6400800" y="1752600"/>
            <a:ext cx="5181600" cy="640081"/>
          </a:xfrm>
          <a:prstGeom prst="rect">
            <a:avLst/>
          </a:prstGeom>
          <a:solidFill>
            <a:srgbClr val="BFBAAF"/>
          </a:solidFill>
        </p:spPr>
        <p:txBody>
          <a:bodyPr anchor="ctr"/>
          <a:lstStyle/>
          <a:p>
            <a:endParaRPr/>
          </a:p>
        </p:txBody>
      </p:sp>
      <p:sp>
        <p:nvSpPr>
          <p:cNvPr id="30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9350" y="6408737"/>
            <a:ext cx="258582" cy="248263"/>
          </a:xfrm>
          <a:prstGeom prst="rect">
            <a:avLst/>
          </a:prstGeom>
        </p:spPr>
        <p:txBody>
          <a:bodyPr anchor="t"/>
          <a:lstStyle>
            <a:lvl1pPr algn="l">
              <a:defRPr b="1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t with Caption">
    <p:bg>
      <p:bgPr>
        <a:solidFill>
          <a:srgbClr val="FFFFFF">
            <a:alpha val="980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235;g373f65557ea_7_73"/>
          <p:cNvSpPr/>
          <p:nvPr/>
        </p:nvSpPr>
        <p:spPr>
          <a:xfrm>
            <a:off x="0" y="1235074"/>
            <a:ext cx="12192000" cy="31909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pPr>
            <a:endParaRPr/>
          </a:p>
        </p:txBody>
      </p:sp>
      <p:sp>
        <p:nvSpPr>
          <p:cNvPr id="312" name="Google Shape;236;g373f65557ea_7_73"/>
          <p:cNvSpPr/>
          <p:nvPr/>
        </p:nvSpPr>
        <p:spPr>
          <a:xfrm>
            <a:off x="0" y="1279525"/>
            <a:ext cx="711200" cy="228600"/>
          </a:xfrm>
          <a:prstGeom prst="rect">
            <a:avLst/>
          </a:prstGeom>
          <a:solidFill>
            <a:srgbClr val="1EB53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solidFill>
                  <a:srgbClr val="ED2D25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pPr>
            <a:endParaRPr/>
          </a:p>
        </p:txBody>
      </p:sp>
      <p:sp>
        <p:nvSpPr>
          <p:cNvPr id="313" name="Google Shape;237;g373f65557ea_7_73"/>
          <p:cNvSpPr/>
          <p:nvPr/>
        </p:nvSpPr>
        <p:spPr>
          <a:xfrm>
            <a:off x="787400" y="1279525"/>
            <a:ext cx="11404600" cy="228600"/>
          </a:xfrm>
          <a:prstGeom prst="rect">
            <a:avLst/>
          </a:prstGeom>
          <a:solidFill>
            <a:srgbClr val="B5B7B4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solidFill>
                  <a:srgbClr val="6F2A8E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pPr>
            <a:endParaRPr/>
          </a:p>
        </p:txBody>
      </p:sp>
      <p:sp>
        <p:nvSpPr>
          <p:cNvPr id="314" name="Google Shape;238;g373f65557ea_7_73"/>
          <p:cNvSpPr/>
          <p:nvPr/>
        </p:nvSpPr>
        <p:spPr>
          <a:xfrm>
            <a:off x="12700" y="6224587"/>
            <a:ext cx="12192000" cy="60642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pPr>
            <a:endParaRPr/>
          </a:p>
        </p:txBody>
      </p:sp>
      <p:sp>
        <p:nvSpPr>
          <p:cNvPr id="315" name="Google Shape;239;g373f65557ea_7_73"/>
          <p:cNvSpPr/>
          <p:nvPr/>
        </p:nvSpPr>
        <p:spPr>
          <a:xfrm>
            <a:off x="4419598" y="6257925"/>
            <a:ext cx="7867655" cy="638175"/>
          </a:xfrm>
          <a:prstGeom prst="rect">
            <a:avLst/>
          </a:prstGeom>
          <a:solidFill>
            <a:srgbClr val="2EB135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>
                <a:solidFill>
                  <a:srgbClr val="6E2A8E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pPr>
            <a:endParaRPr/>
          </a:p>
        </p:txBody>
      </p:sp>
      <p:pic>
        <p:nvPicPr>
          <p:cNvPr id="316" name="Google Shape;240;g373f65557ea_7_73" descr="Google Shape;240;g373f65557ea_7_7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550" y="6418262"/>
            <a:ext cx="3776137" cy="279403"/>
          </a:xfrm>
          <a:prstGeom prst="rect">
            <a:avLst/>
          </a:prstGeom>
          <a:ln w="12700">
            <a:miter lim="400000"/>
          </a:ln>
        </p:spPr>
      </p:pic>
      <p:pic>
        <p:nvPicPr>
          <p:cNvPr id="317" name="Google Shape;241;g373f65557ea_7_73" descr="Google Shape;241;g373f65557ea_7_7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751" y="6384925"/>
            <a:ext cx="2713037" cy="312740"/>
          </a:xfrm>
          <a:prstGeom prst="rect">
            <a:avLst/>
          </a:prstGeom>
          <a:ln w="12700">
            <a:miter lim="400000"/>
          </a:ln>
        </p:spPr>
      </p:pic>
      <p:sp>
        <p:nvSpPr>
          <p:cNvPr id="318" name="Google Shape;242;g373f65557ea_7_73"/>
          <p:cNvSpPr/>
          <p:nvPr/>
        </p:nvSpPr>
        <p:spPr>
          <a:xfrm>
            <a:off x="-1" y="6259512"/>
            <a:ext cx="12192002" cy="3"/>
          </a:xfrm>
          <a:prstGeom prst="line">
            <a:avLst/>
          </a:prstGeom>
          <a:ln w="57150">
            <a:solidFill>
              <a:srgbClr val="FFC61E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19" name="Google Shape;243;g373f65557ea_7_73"/>
          <p:cNvSpPr/>
          <p:nvPr/>
        </p:nvSpPr>
        <p:spPr>
          <a:xfrm>
            <a:off x="4438648" y="6269037"/>
            <a:ext cx="3" cy="588965"/>
          </a:xfrm>
          <a:prstGeom prst="line">
            <a:avLst/>
          </a:prstGeom>
          <a:ln w="57150">
            <a:solidFill>
              <a:srgbClr val="FFC61E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20" name="Google Shape;244;g373f65557ea_7_73"/>
          <p:cNvSpPr/>
          <p:nvPr/>
        </p:nvSpPr>
        <p:spPr>
          <a:xfrm>
            <a:off x="749298" y="1281112"/>
            <a:ext cx="3" cy="227012"/>
          </a:xfrm>
          <a:prstGeom prst="line">
            <a:avLst/>
          </a:prstGeom>
          <a:ln w="57150">
            <a:solidFill>
              <a:srgbClr val="FFC82E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21" name="Title Text"/>
          <p:cNvSpPr txBox="1">
            <a:spLocks noGrp="1"/>
          </p:cNvSpPr>
          <p:nvPr>
            <p:ph type="title"/>
          </p:nvPr>
        </p:nvSpPr>
        <p:spPr>
          <a:xfrm>
            <a:off x="812800" y="273050"/>
            <a:ext cx="10769600" cy="86995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1">
                <a:solidFill>
                  <a:srgbClr val="007E66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12800" y="1752600"/>
            <a:ext cx="2133600" cy="4343400"/>
          </a:xfrm>
          <a:prstGeom prst="rect">
            <a:avLst/>
          </a:prstGeom>
          <a:solidFill>
            <a:srgbClr val="BFBAAF"/>
          </a:solidFill>
        </p:spPr>
        <p:txBody>
          <a:bodyPr lIns="91423" tIns="91423" rIns="91423" bIns="91423"/>
          <a:lstStyle>
            <a:lvl1pPr marL="0" indent="228600">
              <a:lnSpc>
                <a:spcPct val="100000"/>
              </a:lnSpc>
              <a:buClrTx/>
              <a:buSzTx/>
              <a:buFontTx/>
              <a:buNone/>
              <a:defRPr sz="1600"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indent="228600">
              <a:lnSpc>
                <a:spcPct val="100000"/>
              </a:lnSpc>
              <a:buClrTx/>
              <a:buSzTx/>
              <a:buFontTx/>
              <a:buNone/>
              <a:defRPr sz="1600"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indent="228600">
              <a:lnSpc>
                <a:spcPct val="100000"/>
              </a:lnSpc>
              <a:buClrTx/>
              <a:buSzTx/>
              <a:buFontTx/>
              <a:buNone/>
              <a:defRPr sz="1600"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indent="228600">
              <a:lnSpc>
                <a:spcPct val="100000"/>
              </a:lnSpc>
              <a:buClrTx/>
              <a:buSzTx/>
              <a:buFontTx/>
              <a:buNone/>
              <a:defRPr sz="1600"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indent="228600">
              <a:lnSpc>
                <a:spcPct val="100000"/>
              </a:lnSpc>
              <a:buClrTx/>
              <a:buSzTx/>
              <a:buFontTx/>
              <a:buNone/>
              <a:defRPr sz="1600">
                <a:latin typeface="Trebuchet MS"/>
                <a:ea typeface="Trebuchet MS"/>
                <a:cs typeface="Trebuchet MS"/>
                <a:sym typeface="Trebuchet M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9350" y="6408737"/>
            <a:ext cx="258582" cy="248263"/>
          </a:xfrm>
          <a:prstGeom prst="rect">
            <a:avLst/>
          </a:prstGeom>
        </p:spPr>
        <p:txBody>
          <a:bodyPr anchor="t"/>
          <a:lstStyle>
            <a:lvl1pPr algn="l">
              <a:defRPr b="1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bg>
      <p:bgPr>
        <a:solidFill>
          <a:srgbClr val="FFFFFF">
            <a:alpha val="980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81371" y="6209051"/>
            <a:ext cx="312458" cy="294599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400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4"/>
          </a:xfrm>
          <a:prstGeom prst="rect">
            <a:avLst/>
          </a:prstGeom>
        </p:spPr>
        <p:txBody>
          <a:bodyPr/>
          <a:lstStyle>
            <a:lvl1pPr marL="355600" indent="-304800" algn="ctr">
              <a:buClrTx/>
              <a:buSzTx/>
              <a:buFontTx/>
              <a:buNone/>
              <a:defRPr sz="2400"/>
            </a:lvl1pPr>
            <a:lvl2pPr marL="355600" indent="50800" algn="ctr">
              <a:buClrTx/>
              <a:buSzTx/>
              <a:buFontTx/>
              <a:buNone/>
              <a:defRPr sz="2400"/>
            </a:lvl2pPr>
            <a:lvl3pPr marL="355600" indent="50800" algn="ctr">
              <a:buClrTx/>
              <a:buSzTx/>
              <a:buFontTx/>
              <a:buNone/>
              <a:defRPr sz="2400"/>
            </a:lvl3pPr>
            <a:lvl4pPr marL="355600" indent="50800" algn="ctr">
              <a:buClrTx/>
              <a:buSzTx/>
              <a:buFontTx/>
              <a:buNone/>
              <a:defRPr sz="2400"/>
            </a:lvl4pPr>
            <a:lvl5pPr marL="355600" indent="50800" algn="ctr">
              <a:buClrTx/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9"/>
          </a:xfrm>
          <a:prstGeom prst="rect">
            <a:avLst/>
          </a:prstGeom>
        </p:spPr>
        <p:txBody>
          <a:bodyPr/>
          <a:lstStyle>
            <a:lvl1pPr marL="0" indent="228600">
              <a:buClrTx/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228600">
              <a:buClrTx/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228600">
              <a:buClrTx/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228600">
              <a:buClrTx/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228600">
              <a:buClrTx/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_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Google Shape;42;p28"/>
          <p:cNvSpPr txBox="1">
            <a:spLocks noGrp="1"/>
          </p:cNvSpPr>
          <p:nvPr>
            <p:ph type="body" sz="half" idx="2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_OBJECTS_WITH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90" cy="823914"/>
          </a:xfrm>
          <a:prstGeom prst="rect">
            <a:avLst/>
          </a:prstGeom>
        </p:spPr>
        <p:txBody>
          <a:bodyPr anchor="b"/>
          <a:lstStyle>
            <a:lvl1pPr marL="0" indent="228600">
              <a:buClrTx/>
              <a:buSzTx/>
              <a:buFontTx/>
              <a:buNone/>
              <a:defRPr sz="2400" b="1"/>
            </a:lvl1pPr>
            <a:lvl2pPr marL="0" indent="228600">
              <a:buClrTx/>
              <a:buSzTx/>
              <a:buFontTx/>
              <a:buNone/>
              <a:defRPr sz="2400" b="1"/>
            </a:lvl2pPr>
            <a:lvl3pPr marL="0" indent="228600">
              <a:buClrTx/>
              <a:buSzTx/>
              <a:buFontTx/>
              <a:buNone/>
              <a:defRPr sz="2400" b="1"/>
            </a:lvl3pPr>
            <a:lvl4pPr marL="0" indent="228600">
              <a:buClrTx/>
              <a:buSzTx/>
              <a:buFontTx/>
              <a:buNone/>
              <a:defRPr sz="2400" b="1"/>
            </a:lvl4pPr>
            <a:lvl5pPr marL="0" indent="228600">
              <a:buClrTx/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" name="Google Shape;49;p29"/>
          <p:cNvSpPr txBox="1">
            <a:spLocks noGrp="1"/>
          </p:cNvSpPr>
          <p:nvPr>
            <p:ph type="body" sz="half" idx="21"/>
          </p:nvPr>
        </p:nvSpPr>
        <p:spPr>
          <a:xfrm>
            <a:off x="839786" y="2505075"/>
            <a:ext cx="5157791" cy="36845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0" name="Google Shape;50;p29"/>
          <p:cNvSpPr txBox="1">
            <a:spLocks noGrp="1"/>
          </p:cNvSpPr>
          <p:nvPr>
            <p:ph type="body" sz="quarter" idx="22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61" name="Google Shape;51;p29"/>
          <p:cNvSpPr txBox="1">
            <a:spLocks noGrp="1"/>
          </p:cNvSpPr>
          <p:nvPr>
            <p:ph type="body" sz="half" idx="23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OBJECT_WITH_CAPTIO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7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/>
          <a:lstStyle>
            <a:lvl1pPr indent="-431800">
              <a:buSzPts val="3200"/>
              <a:defRPr sz="3200"/>
            </a:lvl1pPr>
            <a:lvl2pPr marL="972457" indent="-464457">
              <a:buSzPts val="3200"/>
              <a:defRPr sz="3200"/>
            </a:lvl2pPr>
            <a:lvl3pPr marL="1498600" indent="-508000">
              <a:buSzPts val="3200"/>
              <a:defRPr sz="3200"/>
            </a:lvl3pPr>
            <a:lvl4pPr marL="2042160" indent="-568960">
              <a:buSzPts val="3200"/>
              <a:defRPr sz="3200"/>
            </a:lvl4pPr>
            <a:lvl5pPr marL="2499360" indent="-568960">
              <a:buSzPts val="3200"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9" name="Google Shape;63;p31"/>
          <p:cNvSpPr txBox="1">
            <a:spLocks noGrp="1"/>
          </p:cNvSpPr>
          <p:nvPr>
            <p:ph type="body" sz="quarter" idx="21"/>
          </p:nvPr>
        </p:nvSpPr>
        <p:spPr>
          <a:xfrm>
            <a:off x="839786" y="2057400"/>
            <a:ext cx="3932241" cy="38115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ICTURE_WITH_CAPTIO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88" name="Google Shape;69;p3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/>
          <a:lstStyle>
            <a:lvl1pPr marL="0" indent="228600">
              <a:buClrTx/>
              <a:buSzTx/>
              <a:buFontTx/>
              <a:buNone/>
              <a:defRPr sz="1600"/>
            </a:lvl1pPr>
            <a:lvl2pPr marL="0" indent="228600">
              <a:buClrTx/>
              <a:buSzTx/>
              <a:buFontTx/>
              <a:buNone/>
              <a:defRPr sz="1600"/>
            </a:lvl2pPr>
            <a:lvl3pPr marL="0" indent="228600">
              <a:buClrTx/>
              <a:buSzTx/>
              <a:buFontTx/>
              <a:buNone/>
              <a:defRPr sz="1600"/>
            </a:lvl3pPr>
            <a:lvl4pPr marL="0" indent="228600">
              <a:buClrTx/>
              <a:buSzTx/>
              <a:buFontTx/>
              <a:buNone/>
              <a:defRPr sz="1600"/>
            </a:lvl4pPr>
            <a:lvl5pPr marL="0" indent="228600">
              <a:buClrTx/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1;p24" descr="Google Shape;21;p24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8610600" y="6260812"/>
            <a:ext cx="2874017" cy="402909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Google Shape;22;p24"/>
          <p:cNvSpPr/>
          <p:nvPr/>
        </p:nvSpPr>
        <p:spPr>
          <a:xfrm>
            <a:off x="95532" y="136524"/>
            <a:ext cx="11996386" cy="6622733"/>
          </a:xfrm>
          <a:prstGeom prst="rect">
            <a:avLst/>
          </a:prstGeom>
          <a:ln w="31750">
            <a:solidFill>
              <a:srgbClr val="00B050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9" tIns="45699" rIns="45699" bIns="4569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5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9" tIns="45699" rIns="45699" bIns="4569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219" y="6414781"/>
            <a:ext cx="258582" cy="248264"/>
          </a:xfrm>
          <a:prstGeom prst="rect">
            <a:avLst/>
          </a:prstGeom>
          <a:ln w="12700">
            <a:miter lim="400000"/>
          </a:ln>
        </p:spPr>
        <p:txBody>
          <a:bodyPr wrap="none" lIns="45699" tIns="45699" rIns="45699" bIns="45699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457200" marR="0" indent="-3429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971550" marR="0" indent="-40005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508760" marR="0" indent="-48006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2019300" marR="0" indent="-533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476500" marR="0" indent="-533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933700" marR="0" indent="-533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390900" marR="0" indent="-533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848100" marR="0" indent="-533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305300" marR="0" indent="-533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254;g373f65557ea_7_89"/>
          <p:cNvSpPr txBox="1">
            <a:spLocks noGrp="1"/>
          </p:cNvSpPr>
          <p:nvPr>
            <p:ph type="title"/>
          </p:nvPr>
        </p:nvSpPr>
        <p:spPr>
          <a:xfrm>
            <a:off x="454074" y="782198"/>
            <a:ext cx="11196002" cy="3892803"/>
          </a:xfrm>
          <a:prstGeom prst="rect">
            <a:avLst/>
          </a:prstGeom>
        </p:spPr>
        <p:txBody>
          <a:bodyPr/>
          <a:lstStyle/>
          <a:p>
            <a:pPr algn="ctr">
              <a:defRPr sz="4300">
                <a:solidFill>
                  <a:srgbClr val="2EB135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August Recess Challenge:</a:t>
            </a:r>
            <a:br/>
            <a:r>
              <a:t>ACP CA Southern III Experience</a:t>
            </a:r>
            <a:endParaRPr sz="4800"/>
          </a:p>
          <a:p>
            <a:pPr algn="ctr">
              <a:defRPr sz="3200"/>
            </a:pPr>
            <a:endParaRPr sz="4800"/>
          </a:p>
          <a:p>
            <a:pPr algn="ctr">
              <a:defRPr sz="3200"/>
            </a:pPr>
            <a:endParaRPr sz="4800"/>
          </a:p>
          <a:p>
            <a:pPr algn="ctr"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Tammy Lin, MD, MPH, FACP (Governor, 2021-2025)</a:t>
            </a:r>
            <a:endParaRPr>
              <a:solidFill>
                <a:srgbClr val="007C66"/>
              </a:solidFill>
            </a:endParaRPr>
          </a:p>
          <a:p>
            <a:pPr algn="ctr"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Vineet Gupta, MD, SFHM, FACP (Governor, 2025-2029)</a:t>
            </a:r>
          </a:p>
        </p:txBody>
      </p:sp>
      <p:sp>
        <p:nvSpPr>
          <p:cNvPr id="340" name="Google Shape;255;g373f65557ea_7_89"/>
          <p:cNvSpPr txBox="1"/>
          <p:nvPr/>
        </p:nvSpPr>
        <p:spPr>
          <a:xfrm>
            <a:off x="4729736" y="5948726"/>
            <a:ext cx="5782502" cy="11482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 algn="ctr">
              <a:defRPr sz="2400" b="1">
                <a:latin typeface="+mj-lt"/>
                <a:ea typeface="+mj-ea"/>
                <a:cs typeface="+mj-cs"/>
                <a:sym typeface="Arial"/>
              </a:defRPr>
            </a:pPr>
            <a:r>
              <a:t>State Health Policy Webinar</a:t>
            </a:r>
          </a:p>
          <a:p>
            <a:pPr algn="ctr">
              <a:defRPr sz="2400" b="1">
                <a:latin typeface="+mj-lt"/>
                <a:ea typeface="+mj-ea"/>
                <a:cs typeface="+mj-cs"/>
                <a:sym typeface="Arial"/>
              </a:defRPr>
            </a:pPr>
            <a:r>
              <a:t>July 31, 2025</a:t>
            </a:r>
            <a:br/>
            <a:endParaRPr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Screen Shot 2025-07-31 at 9.27.06 AM.png" descr="Screen Shot 2025-07-31 at 9.27.06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154" y="152926"/>
            <a:ext cx="11707692" cy="65521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Screen Shot 2025-07-31 at 8.11.51 AM.png" descr="Screen Shot 2025-07-31 at 8.11.51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549" y="635000"/>
            <a:ext cx="9994901" cy="55880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17;g373f65557ea_7_9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SoCal 3 August-to-April Advocacy Challenge Summary</a:t>
            </a:r>
          </a:p>
        </p:txBody>
      </p:sp>
      <p:sp>
        <p:nvSpPr>
          <p:cNvPr id="370" name="Google Shape;318;g373f65557ea_7_95"/>
          <p:cNvSpPr txBox="1">
            <a:spLocks noGrp="1"/>
          </p:cNvSpPr>
          <p:nvPr>
            <p:ph type="body" idx="1"/>
          </p:nvPr>
        </p:nvSpPr>
        <p:spPr>
          <a:xfrm>
            <a:off x="809064" y="1595521"/>
            <a:ext cx="10878671" cy="4748045"/>
          </a:xfrm>
          <a:prstGeom prst="rect">
            <a:avLst/>
          </a:prstGeom>
        </p:spPr>
        <p:txBody>
          <a:bodyPr/>
          <a:lstStyle/>
          <a:p>
            <a:pPr marL="457198" indent="-457198">
              <a:spcBef>
                <a:spcPts val="0"/>
              </a:spcBef>
              <a:buSzPts val="3000"/>
              <a:defRPr sz="3000"/>
            </a:pPr>
            <a:r>
              <a:t>Personal recruitment + dedicated staff </a:t>
            </a:r>
          </a:p>
          <a:p>
            <a:pPr marL="457198" indent="-457198">
              <a:buSzPts val="3000"/>
              <a:defRPr sz="3000"/>
            </a:pPr>
            <a:r>
              <a:t>Briefings (local, national)</a:t>
            </a:r>
          </a:p>
          <a:p>
            <a:pPr marL="457198" indent="-457198">
              <a:buSzPts val="3000"/>
              <a:defRPr sz="3000"/>
            </a:pPr>
            <a:r>
              <a:t>Cultivating relationships in August &amp; beyond</a:t>
            </a:r>
          </a:p>
          <a:p>
            <a:pPr marL="457198" indent="-457198">
              <a:buSzPts val="3000"/>
              <a:defRPr sz="3000"/>
            </a:pPr>
            <a:r>
              <a:t>Springboard to year-round advocacy activities </a:t>
            </a:r>
          </a:p>
          <a:p>
            <a:pPr marL="457198" indent="-457198">
              <a:buSzPts val="3000"/>
              <a:defRPr sz="3000"/>
            </a:pPr>
            <a:r>
              <a:t>Easy access to tools, resources, and opportunities</a:t>
            </a:r>
          </a:p>
          <a:p>
            <a:pPr marL="457198" indent="-457198">
              <a:buSzPts val="3000"/>
              <a:defRPr sz="3000"/>
            </a:pPr>
            <a:r>
              <a:t>Commitment to advocacy: leadership, resources, collaboration, celebrating wins!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Google Shape;324;p6" descr="Google Shape;324;p6"/>
          <p:cNvPicPr>
            <a:picLocks noChangeAspect="1"/>
          </p:cNvPicPr>
          <p:nvPr/>
        </p:nvPicPr>
        <p:blipFill>
          <a:blip r:embed="rId2"/>
          <a:srcRect t="5474" b="5343"/>
          <a:stretch>
            <a:fillRect/>
          </a:stretch>
        </p:blipFill>
        <p:spPr>
          <a:xfrm>
            <a:off x="2811439" y="1122361"/>
            <a:ext cx="6728346" cy="474617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75" name="Google Shape;325;p6"/>
          <p:cNvGrpSpPr/>
          <p:nvPr/>
        </p:nvGrpSpPr>
        <p:grpSpPr>
          <a:xfrm>
            <a:off x="3586161" y="3714751"/>
            <a:ext cx="5310712" cy="742952"/>
            <a:chOff x="-1" y="0"/>
            <a:chExt cx="5310711" cy="742951"/>
          </a:xfrm>
        </p:grpSpPr>
        <p:sp>
          <p:nvSpPr>
            <p:cNvPr id="373" name="Rectangle"/>
            <p:cNvSpPr/>
            <p:nvPr/>
          </p:nvSpPr>
          <p:spPr>
            <a:xfrm>
              <a:off x="-2" y="-1"/>
              <a:ext cx="5310713" cy="74295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74" name="Text"/>
            <p:cNvSpPr txBox="1"/>
            <p:nvPr/>
          </p:nvSpPr>
          <p:spPr>
            <a:xfrm>
              <a:off x="45724" y="196164"/>
              <a:ext cx="5219262" cy="3506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699" tIns="45699" rIns="45699" bIns="45699" numCol="1" anchor="ctr">
              <a:spAutoFit/>
            </a:bodyPr>
            <a:lstStyle/>
            <a:p>
              <a:pPr algn="ctr">
                <a:defRPr sz="1800">
                  <a:latin typeface="+mj-lt"/>
                  <a:ea typeface="+mj-ea"/>
                  <a:cs typeface="+mj-cs"/>
                  <a:sym typeface="Arial"/>
                </a:defRPr>
              </a:pPr>
              <a:r>
                <a:t>                                                      </a:t>
              </a:r>
              <a:r>
                <a:rPr sz="1600"/>
                <a:t>                        </a:t>
              </a:r>
            </a:p>
          </p:txBody>
        </p:sp>
      </p:grpSp>
      <p:sp>
        <p:nvSpPr>
          <p:cNvPr id="376" name="Google Shape;326;p6"/>
          <p:cNvSpPr txBox="1"/>
          <p:nvPr/>
        </p:nvSpPr>
        <p:spPr>
          <a:xfrm>
            <a:off x="2831751" y="3653497"/>
            <a:ext cx="2021860" cy="732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sz="1500" b="1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Strong Stakeholder Engagement &amp; Coalition Building</a:t>
            </a:r>
          </a:p>
        </p:txBody>
      </p:sp>
      <p:sp>
        <p:nvSpPr>
          <p:cNvPr id="377" name="Google Shape;327;p6"/>
          <p:cNvSpPr txBox="1"/>
          <p:nvPr/>
        </p:nvSpPr>
        <p:spPr>
          <a:xfrm>
            <a:off x="7795307" y="3730704"/>
            <a:ext cx="1228831" cy="7328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 algn="ctr">
              <a:defRPr sz="1500" b="1">
                <a:latin typeface="+mj-lt"/>
                <a:ea typeface="+mj-ea"/>
                <a:cs typeface="+mj-cs"/>
                <a:sym typeface="Arial"/>
              </a:defRPr>
            </a:pPr>
            <a:r>
              <a:t>Persistence </a:t>
            </a:r>
          </a:p>
          <a:p>
            <a:pPr algn="ctr">
              <a:defRPr sz="1500" b="1">
                <a:latin typeface="+mj-lt"/>
                <a:ea typeface="+mj-ea"/>
                <a:cs typeface="+mj-cs"/>
                <a:sym typeface="Arial"/>
              </a:defRPr>
            </a:pPr>
            <a:r>
              <a:t>&amp;    Adaptability</a:t>
            </a:r>
          </a:p>
        </p:txBody>
      </p:sp>
      <p:sp>
        <p:nvSpPr>
          <p:cNvPr id="378" name="Google Shape;328;p6"/>
          <p:cNvSpPr txBox="1"/>
          <p:nvPr/>
        </p:nvSpPr>
        <p:spPr>
          <a:xfrm>
            <a:off x="4700246" y="3576477"/>
            <a:ext cx="1632506" cy="9487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sz="1500" b="1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Policy Knowledge &amp; Legislative Expertise</a:t>
            </a:r>
          </a:p>
        </p:txBody>
      </p:sp>
      <p:sp>
        <p:nvSpPr>
          <p:cNvPr id="379" name="Google Shape;329;p6"/>
          <p:cNvSpPr txBox="1"/>
          <p:nvPr/>
        </p:nvSpPr>
        <p:spPr>
          <a:xfrm>
            <a:off x="6203891" y="3587177"/>
            <a:ext cx="1632504" cy="9487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sz="1500" b="1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Effective Communication &amp; Public Awareness</a:t>
            </a:r>
          </a:p>
        </p:txBody>
      </p:sp>
      <p:sp>
        <p:nvSpPr>
          <p:cNvPr id="380" name="Google Shape;330;p6"/>
          <p:cNvSpPr txBox="1"/>
          <p:nvPr/>
        </p:nvSpPr>
        <p:spPr>
          <a:xfrm>
            <a:off x="1662650" y="289931"/>
            <a:ext cx="7831412" cy="6538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4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Pillars of Advocacy Success </a:t>
            </a:r>
          </a:p>
        </p:txBody>
      </p:sp>
      <p:pic>
        <p:nvPicPr>
          <p:cNvPr id="381" name="Google Shape;332;p6" descr="Google Shape;332;p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0963" y="6089279"/>
            <a:ext cx="2801940" cy="4787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6" grpId="1" animBg="1" advAuto="0"/>
      <p:bldP spid="377" grpId="4" animBg="1" advAuto="0"/>
      <p:bldP spid="378" grpId="2" animBg="1" advAuto="0"/>
      <p:bldP spid="379" grpId="3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Title 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t>Case Study: Song-Brown Program </a:t>
            </a:r>
          </a:p>
        </p:txBody>
      </p:sp>
      <p:pic>
        <p:nvPicPr>
          <p:cNvPr id="384" name="Content Placeholder 4" descr="Content Placeholder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5212" y="1490905"/>
            <a:ext cx="5540991" cy="4686058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B9CDB8-1A17-5ECE-9000-EDA6D9E375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400" y="1538330"/>
            <a:ext cx="5002561" cy="4233819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43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t>Case Study: Song-Brown Program </a:t>
            </a:r>
          </a:p>
        </p:txBody>
      </p:sp>
      <p:sp>
        <p:nvSpPr>
          <p:cNvPr id="387" name="Google Shape;344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</a:lvl1pPr>
          </a:lstStyle>
          <a:p>
            <a:r>
              <a:t>                             Truly a Collaborative Effort!</a:t>
            </a:r>
          </a:p>
        </p:txBody>
      </p:sp>
      <p:pic>
        <p:nvPicPr>
          <p:cNvPr id="388" name="Google Shape;345;p8" descr="Google Shape;345;p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8983" y="2483422"/>
            <a:ext cx="4142858" cy="3321428"/>
          </a:xfrm>
          <a:prstGeom prst="rect">
            <a:avLst/>
          </a:prstGeom>
          <a:ln w="12700">
            <a:miter lim="400000"/>
          </a:ln>
        </p:spPr>
      </p:pic>
      <p:sp>
        <p:nvSpPr>
          <p:cNvPr id="389" name="Google Shape;346;p8"/>
          <p:cNvSpPr txBox="1"/>
          <p:nvPr/>
        </p:nvSpPr>
        <p:spPr>
          <a:xfrm>
            <a:off x="3976280" y="3684896"/>
            <a:ext cx="713770" cy="3330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8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CANO</a:t>
            </a:r>
          </a:p>
        </p:txBody>
      </p:sp>
      <p:sp>
        <p:nvSpPr>
          <p:cNvPr id="390" name="Google Shape;347;p8"/>
          <p:cNvSpPr txBox="1"/>
          <p:nvPr/>
        </p:nvSpPr>
        <p:spPr>
          <a:xfrm>
            <a:off x="4167349" y="4299887"/>
            <a:ext cx="932134" cy="3330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SoCal1</a:t>
            </a:r>
          </a:p>
        </p:txBody>
      </p:sp>
      <p:sp>
        <p:nvSpPr>
          <p:cNvPr id="391" name="Google Shape;348;p8"/>
          <p:cNvSpPr txBox="1"/>
          <p:nvPr/>
        </p:nvSpPr>
        <p:spPr>
          <a:xfrm>
            <a:off x="4917973" y="4867700"/>
            <a:ext cx="1023119" cy="3330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800" b="1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SoCal2</a:t>
            </a:r>
          </a:p>
        </p:txBody>
      </p:sp>
      <p:sp>
        <p:nvSpPr>
          <p:cNvPr id="392" name="Google Shape;349;p8"/>
          <p:cNvSpPr txBox="1"/>
          <p:nvPr/>
        </p:nvSpPr>
        <p:spPr>
          <a:xfrm>
            <a:off x="5709544" y="4484553"/>
            <a:ext cx="836598" cy="3330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800" b="1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SoCal3</a:t>
            </a:r>
          </a:p>
        </p:txBody>
      </p:sp>
      <p:sp>
        <p:nvSpPr>
          <p:cNvPr id="393" name="Google Shape;350;p8"/>
          <p:cNvSpPr txBox="1"/>
          <p:nvPr/>
        </p:nvSpPr>
        <p:spPr>
          <a:xfrm>
            <a:off x="5475256" y="3429000"/>
            <a:ext cx="1515577" cy="625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800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Fam Med Advocacy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7" grpId="6" animBg="1" advAuto="0"/>
      <p:bldP spid="389" grpId="1" animBg="1" advAuto="0"/>
      <p:bldP spid="390" grpId="2" animBg="1" advAuto="0"/>
      <p:bldP spid="391" grpId="3" animBg="1" advAuto="0"/>
      <p:bldP spid="392" grpId="4" animBg="1" advAuto="0"/>
      <p:bldP spid="393" grpId="5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Title 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t>Case Study: Song-Brown Program </a:t>
            </a:r>
          </a:p>
        </p:txBody>
      </p:sp>
      <p:pic>
        <p:nvPicPr>
          <p:cNvPr id="396" name="Content Placeholder 4" descr="Content Placeholder 4"/>
          <p:cNvPicPr>
            <a:picLocks noChangeAspect="1"/>
          </p:cNvPicPr>
          <p:nvPr/>
        </p:nvPicPr>
        <p:blipFill>
          <a:blip r:embed="rId2"/>
          <a:srcRect b="45980"/>
          <a:stretch>
            <a:fillRect/>
          </a:stretch>
        </p:blipFill>
        <p:spPr>
          <a:xfrm>
            <a:off x="1746911" y="1690688"/>
            <a:ext cx="8437939" cy="4314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25E20D9-22B7-2D42-1E0A-F697496F88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250" y="1270000"/>
            <a:ext cx="7772400" cy="449518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61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t>Case Study: Song-Brown Program </a:t>
            </a:r>
          </a:p>
        </p:txBody>
      </p:sp>
      <p:pic>
        <p:nvPicPr>
          <p:cNvPr id="399" name="Google Shape;362;p10" descr="Google Shape;362;p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1430" y="1825625"/>
            <a:ext cx="4329139" cy="4351338"/>
          </a:xfrm>
          <a:prstGeom prst="rect">
            <a:avLst/>
          </a:prstGeom>
          <a:ln w="12700">
            <a:miter lim="400000"/>
          </a:ln>
        </p:spPr>
      </p:pic>
      <p:sp>
        <p:nvSpPr>
          <p:cNvPr id="400" name="Google Shape;363;p10"/>
          <p:cNvSpPr/>
          <p:nvPr/>
        </p:nvSpPr>
        <p:spPr>
          <a:xfrm>
            <a:off x="3931430" y="5763490"/>
            <a:ext cx="626716" cy="413474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368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t>Climate Change and Health Advocacy</a:t>
            </a:r>
          </a:p>
        </p:txBody>
      </p:sp>
      <p:pic>
        <p:nvPicPr>
          <p:cNvPr id="403" name="Google Shape;369;p14" descr="Google Shape;369;p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6020" y="1781962"/>
            <a:ext cx="4352638" cy="43950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Title 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t>Climate Change and Health Advocacy</a:t>
            </a:r>
          </a:p>
        </p:txBody>
      </p:sp>
      <p:pic>
        <p:nvPicPr>
          <p:cNvPr id="406" name="Content Placeholder 6" descr="Content Placeholder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4937" y="1453953"/>
            <a:ext cx="4439654" cy="4730071"/>
          </a:xfrm>
          <a:prstGeom prst="rect">
            <a:avLst/>
          </a:prstGeom>
          <a:ln w="12700">
            <a:miter lim="400000"/>
          </a:ln>
        </p:spPr>
      </p:pic>
      <p:sp>
        <p:nvSpPr>
          <p:cNvPr id="407" name="Rectangle 2"/>
          <p:cNvSpPr/>
          <p:nvPr/>
        </p:nvSpPr>
        <p:spPr>
          <a:xfrm>
            <a:off x="3491162" y="5217555"/>
            <a:ext cx="2133602" cy="473384"/>
          </a:xfrm>
          <a:prstGeom prst="rect">
            <a:avLst/>
          </a:prstGeom>
          <a:solidFill>
            <a:srgbClr val="FFFF00">
              <a:alpha val="47542"/>
            </a:srgbClr>
          </a:solidFill>
          <a:ln w="25400">
            <a:solidFill>
              <a:srgbClr val="1D3053"/>
            </a:solidFill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7" grpId="1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Google Shape;260;p2" descr="Google Shape;260;p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928" y="2011"/>
            <a:ext cx="9700142" cy="68580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374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10" name="Google Shape;375;p15" descr="Google Shape;375;p15"/>
          <p:cNvPicPr>
            <a:picLocks noChangeAspect="1"/>
          </p:cNvPicPr>
          <p:nvPr/>
        </p:nvPicPr>
        <p:blipFill>
          <a:blip r:embed="rId2"/>
          <a:srcRect l="6112" t="18348" r="8147" b="21189"/>
          <a:stretch>
            <a:fillRect/>
          </a:stretch>
        </p:blipFill>
        <p:spPr>
          <a:xfrm>
            <a:off x="1277581" y="1773042"/>
            <a:ext cx="9113695" cy="42486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380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13" name="Google Shape;381;p16" descr="Google Shape;381;p16"/>
          <p:cNvPicPr>
            <a:picLocks noChangeAspect="1"/>
          </p:cNvPicPr>
          <p:nvPr/>
        </p:nvPicPr>
        <p:blipFill>
          <a:blip r:embed="rId2"/>
          <a:srcRect l="8112" t="11605" r="11496" b="10743"/>
          <a:stretch>
            <a:fillRect/>
          </a:stretch>
        </p:blipFill>
        <p:spPr>
          <a:xfrm>
            <a:off x="1862252" y="1819726"/>
            <a:ext cx="7593981" cy="47639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386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16" name="Google Shape;387;p17" descr="Google Shape;387;p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9608" y="1825625"/>
            <a:ext cx="4638910" cy="43513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392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t>Future Directions in Advocacy SoCal3</a:t>
            </a:r>
            <a:br/>
            <a:endParaRPr/>
          </a:p>
        </p:txBody>
      </p:sp>
      <p:sp>
        <p:nvSpPr>
          <p:cNvPr id="419" name="Google Shape;393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marL="228600" indent="-228600">
              <a:spcBef>
                <a:spcPts val="0"/>
              </a:spcBef>
            </a:pPr>
            <a:r>
              <a:t>Advancing digital health policies and telemedicine</a:t>
            </a:r>
          </a:p>
          <a:p>
            <a:pPr marL="228600" indent="-228600"/>
            <a:r>
              <a:t>Strengthening collaborations between advocacy groups (including other chapters) and policymakers</a:t>
            </a:r>
          </a:p>
          <a:p>
            <a:pPr marL="228600" indent="-228600"/>
            <a:r>
              <a:t>Engaging communities in healthcare decision-making</a:t>
            </a:r>
          </a:p>
          <a:p>
            <a:pPr marL="228600" indent="-228600"/>
            <a:r>
              <a:t>Advancing health Equity (previously DEI) in healthcare advocacy</a:t>
            </a:r>
          </a:p>
          <a:p>
            <a:pPr marL="228600" indent="-228600"/>
            <a:r>
              <a:t>Expanding mentorship and leadership programs for future healthcare advocates</a:t>
            </a:r>
          </a:p>
          <a:p>
            <a:pPr marL="228600" indent="-228600"/>
            <a:r>
              <a:t>Overcoming misinformation and public skepticism</a:t>
            </a:r>
          </a:p>
        </p:txBody>
      </p:sp>
      <p:pic>
        <p:nvPicPr>
          <p:cNvPr id="420" name="Google Shape;394;p18" descr="Google Shape;394;p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5961" y="365125"/>
            <a:ext cx="579864" cy="5439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4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4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4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" grpId="1" build="p" bldLvl="5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Title 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grpSp>
        <p:nvGrpSpPr>
          <p:cNvPr id="425" name="Rectangle 3"/>
          <p:cNvGrpSpPr/>
          <p:nvPr/>
        </p:nvGrpSpPr>
        <p:grpSpPr>
          <a:xfrm>
            <a:off x="3620428" y="2480776"/>
            <a:ext cx="2475575" cy="548043"/>
            <a:chOff x="0" y="0"/>
            <a:chExt cx="2475573" cy="548042"/>
          </a:xfrm>
        </p:grpSpPr>
        <p:sp>
          <p:nvSpPr>
            <p:cNvPr id="423" name="Rectangle"/>
            <p:cNvSpPr/>
            <p:nvPr/>
          </p:nvSpPr>
          <p:spPr>
            <a:xfrm>
              <a:off x="-1" y="28695"/>
              <a:ext cx="2475575" cy="490657"/>
            </a:xfrm>
            <a:prstGeom prst="rect">
              <a:avLst/>
            </a:prstGeom>
            <a:solidFill>
              <a:srgbClr val="E5D8B1"/>
            </a:solidFill>
            <a:ln w="25400" cap="flat">
              <a:solidFill>
                <a:srgbClr val="1D3053"/>
              </a:solidFill>
              <a:prstDash val="solid"/>
              <a:round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424" name="United"/>
            <p:cNvSpPr txBox="1"/>
            <p:nvPr/>
          </p:nvSpPr>
          <p:spPr>
            <a:xfrm>
              <a:off x="58419" y="0"/>
              <a:ext cx="2358734" cy="5480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3200" b="1"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United</a:t>
              </a:r>
            </a:p>
          </p:txBody>
        </p:sp>
      </p:grpSp>
      <p:grpSp>
        <p:nvGrpSpPr>
          <p:cNvPr id="428" name="Rectangle 4"/>
          <p:cNvGrpSpPr/>
          <p:nvPr/>
        </p:nvGrpSpPr>
        <p:grpSpPr>
          <a:xfrm>
            <a:off x="3935717" y="4608838"/>
            <a:ext cx="1597538" cy="548044"/>
            <a:chOff x="0" y="0"/>
            <a:chExt cx="1597536" cy="548042"/>
          </a:xfrm>
        </p:grpSpPr>
        <p:sp>
          <p:nvSpPr>
            <p:cNvPr id="426" name="Rectangle"/>
            <p:cNvSpPr/>
            <p:nvPr/>
          </p:nvSpPr>
          <p:spPr>
            <a:xfrm>
              <a:off x="-1" y="28695"/>
              <a:ext cx="1597538" cy="490657"/>
            </a:xfrm>
            <a:prstGeom prst="rect">
              <a:avLst/>
            </a:prstGeom>
            <a:solidFill>
              <a:srgbClr val="E5D8B1"/>
            </a:solidFill>
            <a:ln w="25400" cap="flat">
              <a:solidFill>
                <a:srgbClr val="1D3053"/>
              </a:solidFill>
              <a:prstDash val="solid"/>
              <a:round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427" name="We"/>
            <p:cNvSpPr txBox="1"/>
            <p:nvPr/>
          </p:nvSpPr>
          <p:spPr>
            <a:xfrm>
              <a:off x="58419" y="0"/>
              <a:ext cx="1480699" cy="5480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3200" b="1"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We</a:t>
              </a:r>
            </a:p>
          </p:txBody>
        </p:sp>
      </p:grpSp>
      <p:grpSp>
        <p:nvGrpSpPr>
          <p:cNvPr id="431" name="Rectangle 5"/>
          <p:cNvGrpSpPr/>
          <p:nvPr/>
        </p:nvGrpSpPr>
        <p:grpSpPr>
          <a:xfrm>
            <a:off x="3231757" y="3513968"/>
            <a:ext cx="2475572" cy="609881"/>
            <a:chOff x="0" y="0"/>
            <a:chExt cx="2475571" cy="609880"/>
          </a:xfrm>
        </p:grpSpPr>
        <p:sp>
          <p:nvSpPr>
            <p:cNvPr id="429" name="Rectangle"/>
            <p:cNvSpPr/>
            <p:nvPr/>
          </p:nvSpPr>
          <p:spPr>
            <a:xfrm>
              <a:off x="0" y="59614"/>
              <a:ext cx="2475572" cy="490657"/>
            </a:xfrm>
            <a:prstGeom prst="rect">
              <a:avLst/>
            </a:prstGeom>
            <a:solidFill>
              <a:srgbClr val="E5D8B1"/>
            </a:solidFill>
            <a:ln w="25400" cap="flat">
              <a:solidFill>
                <a:srgbClr val="1D3053"/>
              </a:solidFill>
              <a:prstDash val="solid"/>
              <a:round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430" name="Stand"/>
            <p:cNvSpPr txBox="1"/>
            <p:nvPr/>
          </p:nvSpPr>
          <p:spPr>
            <a:xfrm>
              <a:off x="58419" y="0"/>
              <a:ext cx="2358733" cy="6098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3600" b="1">
                  <a:latin typeface="+mj-lt"/>
                  <a:ea typeface="+mj-ea"/>
                  <a:cs typeface="+mj-cs"/>
                  <a:sym typeface="Arial"/>
                </a:defRPr>
              </a:pPr>
              <a:r>
                <a:t>Stand</a:t>
              </a:r>
              <a:r>
                <a:rPr sz="1400"/>
                <a:t> </a:t>
              </a:r>
            </a:p>
          </p:txBody>
        </p:sp>
      </p:grpSp>
      <p:grpSp>
        <p:nvGrpSpPr>
          <p:cNvPr id="434" name="Rectangle 6"/>
          <p:cNvGrpSpPr/>
          <p:nvPr/>
        </p:nvGrpSpPr>
        <p:grpSpPr>
          <a:xfrm>
            <a:off x="3818242" y="4024493"/>
            <a:ext cx="2475574" cy="609882"/>
            <a:chOff x="0" y="0"/>
            <a:chExt cx="2475573" cy="609880"/>
          </a:xfrm>
        </p:grpSpPr>
        <p:sp>
          <p:nvSpPr>
            <p:cNvPr id="432" name="Rectangle"/>
            <p:cNvSpPr/>
            <p:nvPr/>
          </p:nvSpPr>
          <p:spPr>
            <a:xfrm>
              <a:off x="-1" y="59614"/>
              <a:ext cx="2475575" cy="490657"/>
            </a:xfrm>
            <a:prstGeom prst="rect">
              <a:avLst/>
            </a:prstGeom>
            <a:solidFill>
              <a:srgbClr val="E5D8B1"/>
            </a:solidFill>
            <a:ln w="25400" cap="flat">
              <a:solidFill>
                <a:srgbClr val="1D3053"/>
              </a:solidFill>
              <a:prstDash val="solid"/>
              <a:round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b="1"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433" name="Divided"/>
            <p:cNvSpPr txBox="1"/>
            <p:nvPr/>
          </p:nvSpPr>
          <p:spPr>
            <a:xfrm>
              <a:off x="58419" y="0"/>
              <a:ext cx="2358734" cy="6098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3600" b="1"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Divided</a:t>
              </a:r>
            </a:p>
          </p:txBody>
        </p:sp>
      </p:grpSp>
      <p:grpSp>
        <p:nvGrpSpPr>
          <p:cNvPr id="437" name="Rectangle 9"/>
          <p:cNvGrpSpPr/>
          <p:nvPr/>
        </p:nvGrpSpPr>
        <p:grpSpPr>
          <a:xfrm>
            <a:off x="3941779" y="3011173"/>
            <a:ext cx="1585414" cy="548044"/>
            <a:chOff x="0" y="0"/>
            <a:chExt cx="1585413" cy="548042"/>
          </a:xfrm>
        </p:grpSpPr>
        <p:sp>
          <p:nvSpPr>
            <p:cNvPr id="435" name="Rectangle"/>
            <p:cNvSpPr/>
            <p:nvPr/>
          </p:nvSpPr>
          <p:spPr>
            <a:xfrm>
              <a:off x="-1" y="28695"/>
              <a:ext cx="1585414" cy="490657"/>
            </a:xfrm>
            <a:prstGeom prst="rect">
              <a:avLst/>
            </a:prstGeom>
            <a:solidFill>
              <a:srgbClr val="E5D8B1"/>
            </a:solidFill>
            <a:ln w="25400" cap="flat">
              <a:solidFill>
                <a:srgbClr val="1D3053"/>
              </a:solidFill>
              <a:prstDash val="solid"/>
              <a:round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b="1"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436" name="We"/>
            <p:cNvSpPr txBox="1"/>
            <p:nvPr/>
          </p:nvSpPr>
          <p:spPr>
            <a:xfrm>
              <a:off x="58419" y="0"/>
              <a:ext cx="1468574" cy="5480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3200" b="1"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We</a:t>
              </a:r>
            </a:p>
          </p:txBody>
        </p:sp>
      </p:grpSp>
      <p:grpSp>
        <p:nvGrpSpPr>
          <p:cNvPr id="440" name="Rectangle 11"/>
          <p:cNvGrpSpPr/>
          <p:nvPr/>
        </p:nvGrpSpPr>
        <p:grpSpPr>
          <a:xfrm>
            <a:off x="4264288" y="5108476"/>
            <a:ext cx="1583479" cy="609882"/>
            <a:chOff x="0" y="0"/>
            <a:chExt cx="1583478" cy="609880"/>
          </a:xfrm>
        </p:grpSpPr>
        <p:sp>
          <p:nvSpPr>
            <p:cNvPr id="438" name="Rectangle"/>
            <p:cNvSpPr/>
            <p:nvPr/>
          </p:nvSpPr>
          <p:spPr>
            <a:xfrm>
              <a:off x="-1" y="59614"/>
              <a:ext cx="1583480" cy="490657"/>
            </a:xfrm>
            <a:prstGeom prst="rect">
              <a:avLst/>
            </a:prstGeom>
            <a:solidFill>
              <a:srgbClr val="E5D8B1"/>
            </a:solidFill>
            <a:ln w="25400" cap="flat">
              <a:solidFill>
                <a:srgbClr val="1D3053"/>
              </a:solidFill>
              <a:prstDash val="solid"/>
              <a:round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439" name="Fall"/>
            <p:cNvSpPr txBox="1"/>
            <p:nvPr/>
          </p:nvSpPr>
          <p:spPr>
            <a:xfrm>
              <a:off x="58419" y="0"/>
              <a:ext cx="1466640" cy="6098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3600" b="1"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Fall</a:t>
              </a:r>
            </a:p>
          </p:txBody>
        </p:sp>
      </p:grpSp>
      <p:pic>
        <p:nvPicPr>
          <p:cNvPr id="441" name="Picture 14" descr="Picture 14"/>
          <p:cNvPicPr>
            <a:picLocks noChangeAspect="1"/>
          </p:cNvPicPr>
          <p:nvPr/>
        </p:nvPicPr>
        <p:blipFill>
          <a:blip r:embed="rId2">
            <a:alphaModFix amt="99000"/>
          </a:blip>
          <a:srcRect l="2328" t="1122" r="58788" b="44351"/>
          <a:stretch>
            <a:fillRect/>
          </a:stretch>
        </p:blipFill>
        <p:spPr>
          <a:xfrm>
            <a:off x="838199" y="1586731"/>
            <a:ext cx="3250805" cy="30507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258" y="0"/>
                </a:moveTo>
                <a:cubicBezTo>
                  <a:pt x="13979" y="25"/>
                  <a:pt x="13697" y="27"/>
                  <a:pt x="13420" y="76"/>
                </a:cubicBezTo>
                <a:cubicBezTo>
                  <a:pt x="13210" y="113"/>
                  <a:pt x="13002" y="242"/>
                  <a:pt x="12792" y="298"/>
                </a:cubicBezTo>
                <a:cubicBezTo>
                  <a:pt x="12699" y="323"/>
                  <a:pt x="12605" y="344"/>
                  <a:pt x="12513" y="374"/>
                </a:cubicBezTo>
                <a:cubicBezTo>
                  <a:pt x="12372" y="419"/>
                  <a:pt x="12236" y="485"/>
                  <a:pt x="12093" y="523"/>
                </a:cubicBezTo>
                <a:cubicBezTo>
                  <a:pt x="12000" y="547"/>
                  <a:pt x="11906" y="566"/>
                  <a:pt x="11814" y="596"/>
                </a:cubicBezTo>
                <a:cubicBezTo>
                  <a:pt x="11673" y="641"/>
                  <a:pt x="11534" y="695"/>
                  <a:pt x="11395" y="745"/>
                </a:cubicBezTo>
                <a:cubicBezTo>
                  <a:pt x="11325" y="769"/>
                  <a:pt x="11255" y="801"/>
                  <a:pt x="11184" y="821"/>
                </a:cubicBezTo>
                <a:cubicBezTo>
                  <a:pt x="11090" y="845"/>
                  <a:pt x="10996" y="864"/>
                  <a:pt x="10904" y="894"/>
                </a:cubicBezTo>
                <a:cubicBezTo>
                  <a:pt x="10763" y="939"/>
                  <a:pt x="10628" y="1004"/>
                  <a:pt x="10485" y="1042"/>
                </a:cubicBezTo>
                <a:cubicBezTo>
                  <a:pt x="10392" y="1067"/>
                  <a:pt x="10297" y="1089"/>
                  <a:pt x="10205" y="1118"/>
                </a:cubicBezTo>
                <a:cubicBezTo>
                  <a:pt x="10064" y="1163"/>
                  <a:pt x="9926" y="1218"/>
                  <a:pt x="9786" y="1267"/>
                </a:cubicBezTo>
                <a:lnTo>
                  <a:pt x="9575" y="1340"/>
                </a:lnTo>
                <a:lnTo>
                  <a:pt x="8947" y="1565"/>
                </a:lnTo>
                <a:cubicBezTo>
                  <a:pt x="8878" y="1590"/>
                  <a:pt x="8808" y="1619"/>
                  <a:pt x="8737" y="1638"/>
                </a:cubicBezTo>
                <a:cubicBezTo>
                  <a:pt x="8643" y="1663"/>
                  <a:pt x="8551" y="1692"/>
                  <a:pt x="8457" y="1714"/>
                </a:cubicBezTo>
                <a:cubicBezTo>
                  <a:pt x="8341" y="1742"/>
                  <a:pt x="8224" y="1756"/>
                  <a:pt x="8109" y="1787"/>
                </a:cubicBezTo>
                <a:cubicBezTo>
                  <a:pt x="8037" y="1806"/>
                  <a:pt x="7970" y="1846"/>
                  <a:pt x="7898" y="1863"/>
                </a:cubicBezTo>
                <a:cubicBezTo>
                  <a:pt x="7760" y="1896"/>
                  <a:pt x="7618" y="1908"/>
                  <a:pt x="7479" y="1936"/>
                </a:cubicBezTo>
                <a:cubicBezTo>
                  <a:pt x="7332" y="1965"/>
                  <a:pt x="6602" y="2134"/>
                  <a:pt x="6361" y="2161"/>
                </a:cubicBezTo>
                <a:cubicBezTo>
                  <a:pt x="6058" y="2195"/>
                  <a:pt x="5756" y="2209"/>
                  <a:pt x="5453" y="2234"/>
                </a:cubicBezTo>
                <a:cubicBezTo>
                  <a:pt x="5360" y="2259"/>
                  <a:pt x="5246" y="2242"/>
                  <a:pt x="5174" y="2310"/>
                </a:cubicBezTo>
                <a:cubicBezTo>
                  <a:pt x="4615" y="2831"/>
                  <a:pt x="5101" y="2606"/>
                  <a:pt x="4752" y="2979"/>
                </a:cubicBezTo>
                <a:cubicBezTo>
                  <a:pt x="4635" y="3103"/>
                  <a:pt x="4495" y="3206"/>
                  <a:pt x="4404" y="3352"/>
                </a:cubicBezTo>
                <a:cubicBezTo>
                  <a:pt x="4311" y="3501"/>
                  <a:pt x="4243" y="3672"/>
                  <a:pt x="4124" y="3799"/>
                </a:cubicBezTo>
                <a:cubicBezTo>
                  <a:pt x="4078" y="3849"/>
                  <a:pt x="4024" y="3892"/>
                  <a:pt x="3985" y="3948"/>
                </a:cubicBezTo>
                <a:cubicBezTo>
                  <a:pt x="3884" y="4091"/>
                  <a:pt x="3824" y="4268"/>
                  <a:pt x="3705" y="4395"/>
                </a:cubicBezTo>
                <a:cubicBezTo>
                  <a:pt x="3446" y="4670"/>
                  <a:pt x="3602" y="4485"/>
                  <a:pt x="3286" y="4990"/>
                </a:cubicBezTo>
                <a:lnTo>
                  <a:pt x="3146" y="5212"/>
                </a:lnTo>
                <a:cubicBezTo>
                  <a:pt x="3012" y="5640"/>
                  <a:pt x="3165" y="5259"/>
                  <a:pt x="2935" y="5586"/>
                </a:cubicBezTo>
                <a:cubicBezTo>
                  <a:pt x="2834" y="5729"/>
                  <a:pt x="2655" y="6033"/>
                  <a:pt x="2656" y="6033"/>
                </a:cubicBezTo>
                <a:cubicBezTo>
                  <a:pt x="2632" y="6107"/>
                  <a:pt x="2625" y="6190"/>
                  <a:pt x="2587" y="6258"/>
                </a:cubicBezTo>
                <a:cubicBezTo>
                  <a:pt x="2553" y="6318"/>
                  <a:pt x="2488" y="6352"/>
                  <a:pt x="2447" y="6407"/>
                </a:cubicBezTo>
                <a:cubicBezTo>
                  <a:pt x="2058" y="6925"/>
                  <a:pt x="2595" y="6323"/>
                  <a:pt x="2096" y="6853"/>
                </a:cubicBezTo>
                <a:cubicBezTo>
                  <a:pt x="2073" y="6928"/>
                  <a:pt x="2066" y="7008"/>
                  <a:pt x="2028" y="7075"/>
                </a:cubicBezTo>
                <a:cubicBezTo>
                  <a:pt x="1994" y="7136"/>
                  <a:pt x="1928" y="7168"/>
                  <a:pt x="1888" y="7224"/>
                </a:cubicBezTo>
                <a:cubicBezTo>
                  <a:pt x="1787" y="7368"/>
                  <a:pt x="1702" y="7522"/>
                  <a:pt x="1609" y="7671"/>
                </a:cubicBezTo>
                <a:lnTo>
                  <a:pt x="1189" y="8343"/>
                </a:lnTo>
                <a:cubicBezTo>
                  <a:pt x="1143" y="8417"/>
                  <a:pt x="1076" y="8480"/>
                  <a:pt x="1050" y="8565"/>
                </a:cubicBezTo>
                <a:cubicBezTo>
                  <a:pt x="953" y="8873"/>
                  <a:pt x="1019" y="8723"/>
                  <a:pt x="839" y="9011"/>
                </a:cubicBezTo>
                <a:cubicBezTo>
                  <a:pt x="815" y="9086"/>
                  <a:pt x="803" y="9166"/>
                  <a:pt x="770" y="9236"/>
                </a:cubicBezTo>
                <a:cubicBezTo>
                  <a:pt x="709" y="9365"/>
                  <a:pt x="599" y="9515"/>
                  <a:pt x="490" y="9607"/>
                </a:cubicBezTo>
                <a:cubicBezTo>
                  <a:pt x="425" y="9663"/>
                  <a:pt x="349" y="9706"/>
                  <a:pt x="280" y="9756"/>
                </a:cubicBezTo>
                <a:cubicBezTo>
                  <a:pt x="104" y="10318"/>
                  <a:pt x="342" y="9625"/>
                  <a:pt x="71" y="10203"/>
                </a:cubicBezTo>
                <a:cubicBezTo>
                  <a:pt x="38" y="10273"/>
                  <a:pt x="23" y="10353"/>
                  <a:pt x="0" y="10428"/>
                </a:cubicBezTo>
                <a:cubicBezTo>
                  <a:pt x="33" y="10570"/>
                  <a:pt x="132" y="10970"/>
                  <a:pt x="140" y="11099"/>
                </a:cubicBezTo>
                <a:cubicBezTo>
                  <a:pt x="179" y="11719"/>
                  <a:pt x="178" y="12339"/>
                  <a:pt x="211" y="12959"/>
                </a:cubicBezTo>
                <a:cubicBezTo>
                  <a:pt x="252" y="13725"/>
                  <a:pt x="268" y="13536"/>
                  <a:pt x="351" y="14151"/>
                </a:cubicBezTo>
                <a:cubicBezTo>
                  <a:pt x="450" y="14888"/>
                  <a:pt x="353" y="14533"/>
                  <a:pt x="490" y="14971"/>
                </a:cubicBezTo>
                <a:cubicBezTo>
                  <a:pt x="285" y="15410"/>
                  <a:pt x="384" y="15164"/>
                  <a:pt x="211" y="15716"/>
                </a:cubicBezTo>
                <a:lnTo>
                  <a:pt x="140" y="15941"/>
                </a:lnTo>
                <a:cubicBezTo>
                  <a:pt x="13" y="17565"/>
                  <a:pt x="24" y="17016"/>
                  <a:pt x="140" y="19515"/>
                </a:cubicBezTo>
                <a:cubicBezTo>
                  <a:pt x="220" y="21245"/>
                  <a:pt x="104" y="20812"/>
                  <a:pt x="351" y="21600"/>
                </a:cubicBezTo>
                <a:cubicBezTo>
                  <a:pt x="444" y="21575"/>
                  <a:pt x="542" y="21567"/>
                  <a:pt x="630" y="21527"/>
                </a:cubicBezTo>
                <a:cubicBezTo>
                  <a:pt x="707" y="21492"/>
                  <a:pt x="758" y="21402"/>
                  <a:pt x="839" y="21378"/>
                </a:cubicBezTo>
                <a:cubicBezTo>
                  <a:pt x="1050" y="21317"/>
                  <a:pt x="2262" y="21233"/>
                  <a:pt x="2307" y="21229"/>
                </a:cubicBezTo>
                <a:cubicBezTo>
                  <a:pt x="2944" y="21003"/>
                  <a:pt x="1939" y="21350"/>
                  <a:pt x="2866" y="21080"/>
                </a:cubicBezTo>
                <a:cubicBezTo>
                  <a:pt x="3009" y="21039"/>
                  <a:pt x="3286" y="20928"/>
                  <a:pt x="3286" y="20928"/>
                </a:cubicBezTo>
                <a:cubicBezTo>
                  <a:pt x="3618" y="20692"/>
                  <a:pt x="3414" y="20808"/>
                  <a:pt x="3913" y="20631"/>
                </a:cubicBezTo>
                <a:cubicBezTo>
                  <a:pt x="3983" y="20606"/>
                  <a:pt x="4063" y="20601"/>
                  <a:pt x="4124" y="20558"/>
                </a:cubicBezTo>
                <a:cubicBezTo>
                  <a:pt x="4457" y="20321"/>
                  <a:pt x="4253" y="20437"/>
                  <a:pt x="4752" y="20260"/>
                </a:cubicBezTo>
                <a:lnTo>
                  <a:pt x="5174" y="20111"/>
                </a:lnTo>
                <a:lnTo>
                  <a:pt x="5382" y="20035"/>
                </a:lnTo>
                <a:cubicBezTo>
                  <a:pt x="5520" y="19815"/>
                  <a:pt x="5531" y="19767"/>
                  <a:pt x="5733" y="19588"/>
                </a:cubicBezTo>
                <a:cubicBezTo>
                  <a:pt x="5797" y="19531"/>
                  <a:pt x="5877" y="19496"/>
                  <a:pt x="5941" y="19439"/>
                </a:cubicBezTo>
                <a:cubicBezTo>
                  <a:pt x="6017" y="19372"/>
                  <a:pt x="6066" y="19268"/>
                  <a:pt x="6152" y="19217"/>
                </a:cubicBezTo>
                <a:cubicBezTo>
                  <a:pt x="6291" y="19135"/>
                  <a:pt x="6671" y="19040"/>
                  <a:pt x="6851" y="18992"/>
                </a:cubicBezTo>
                <a:cubicBezTo>
                  <a:pt x="6921" y="18943"/>
                  <a:pt x="6984" y="18883"/>
                  <a:pt x="7059" y="18843"/>
                </a:cubicBezTo>
                <a:cubicBezTo>
                  <a:pt x="7125" y="18808"/>
                  <a:pt x="7206" y="18809"/>
                  <a:pt x="7270" y="18770"/>
                </a:cubicBezTo>
                <a:cubicBezTo>
                  <a:pt x="7371" y="18709"/>
                  <a:pt x="7451" y="18611"/>
                  <a:pt x="7550" y="18546"/>
                </a:cubicBezTo>
                <a:cubicBezTo>
                  <a:pt x="7638" y="18487"/>
                  <a:pt x="7740" y="18454"/>
                  <a:pt x="7829" y="18397"/>
                </a:cubicBezTo>
                <a:cubicBezTo>
                  <a:pt x="7973" y="18305"/>
                  <a:pt x="8109" y="18198"/>
                  <a:pt x="8249" y="18099"/>
                </a:cubicBezTo>
                <a:lnTo>
                  <a:pt x="8668" y="17801"/>
                </a:lnTo>
                <a:cubicBezTo>
                  <a:pt x="8808" y="17652"/>
                  <a:pt x="8978" y="17529"/>
                  <a:pt x="9087" y="17354"/>
                </a:cubicBezTo>
                <a:cubicBezTo>
                  <a:pt x="9155" y="17245"/>
                  <a:pt x="9364" y="16902"/>
                  <a:pt x="9435" y="16834"/>
                </a:cubicBezTo>
                <a:cubicBezTo>
                  <a:pt x="9724" y="16561"/>
                  <a:pt x="9781" y="16562"/>
                  <a:pt x="10066" y="16461"/>
                </a:cubicBezTo>
                <a:cubicBezTo>
                  <a:pt x="10112" y="16535"/>
                  <a:pt x="10146" y="16622"/>
                  <a:pt x="10205" y="16685"/>
                </a:cubicBezTo>
                <a:cubicBezTo>
                  <a:pt x="10265" y="16749"/>
                  <a:pt x="10364" y="16764"/>
                  <a:pt x="10416" y="16834"/>
                </a:cubicBezTo>
                <a:cubicBezTo>
                  <a:pt x="10462" y="16896"/>
                  <a:pt x="10447" y="16989"/>
                  <a:pt x="10485" y="17056"/>
                </a:cubicBezTo>
                <a:cubicBezTo>
                  <a:pt x="10519" y="17117"/>
                  <a:pt x="10578" y="17156"/>
                  <a:pt x="10625" y="17205"/>
                </a:cubicBezTo>
                <a:cubicBezTo>
                  <a:pt x="10648" y="17280"/>
                  <a:pt x="10650" y="17369"/>
                  <a:pt x="10696" y="17430"/>
                </a:cubicBezTo>
                <a:cubicBezTo>
                  <a:pt x="10985" y="17815"/>
                  <a:pt x="11849" y="17515"/>
                  <a:pt x="12022" y="17503"/>
                </a:cubicBezTo>
                <a:cubicBezTo>
                  <a:pt x="12521" y="17326"/>
                  <a:pt x="12320" y="17441"/>
                  <a:pt x="12653" y="17205"/>
                </a:cubicBezTo>
                <a:cubicBezTo>
                  <a:pt x="12699" y="17131"/>
                  <a:pt x="12740" y="17053"/>
                  <a:pt x="12792" y="16983"/>
                </a:cubicBezTo>
                <a:cubicBezTo>
                  <a:pt x="12833" y="16928"/>
                  <a:pt x="12893" y="16891"/>
                  <a:pt x="12932" y="16834"/>
                </a:cubicBezTo>
                <a:cubicBezTo>
                  <a:pt x="13033" y="16691"/>
                  <a:pt x="13118" y="16537"/>
                  <a:pt x="13212" y="16388"/>
                </a:cubicBezTo>
                <a:lnTo>
                  <a:pt x="13771" y="15491"/>
                </a:lnTo>
                <a:lnTo>
                  <a:pt x="14050" y="15044"/>
                </a:lnTo>
                <a:lnTo>
                  <a:pt x="14469" y="14895"/>
                </a:lnTo>
                <a:cubicBezTo>
                  <a:pt x="14539" y="14846"/>
                  <a:pt x="14601" y="14783"/>
                  <a:pt x="14678" y="14747"/>
                </a:cubicBezTo>
                <a:cubicBezTo>
                  <a:pt x="14812" y="14683"/>
                  <a:pt x="14960" y="14647"/>
                  <a:pt x="15100" y="14598"/>
                </a:cubicBezTo>
                <a:lnTo>
                  <a:pt x="15308" y="14525"/>
                </a:lnTo>
                <a:cubicBezTo>
                  <a:pt x="15308" y="14525"/>
                  <a:pt x="15727" y="14376"/>
                  <a:pt x="15727" y="14376"/>
                </a:cubicBezTo>
                <a:cubicBezTo>
                  <a:pt x="15821" y="14351"/>
                  <a:pt x="15915" y="14329"/>
                  <a:pt x="16007" y="14300"/>
                </a:cubicBezTo>
                <a:cubicBezTo>
                  <a:pt x="16148" y="14255"/>
                  <a:pt x="16286" y="14201"/>
                  <a:pt x="16426" y="14151"/>
                </a:cubicBezTo>
                <a:cubicBezTo>
                  <a:pt x="16496" y="14126"/>
                  <a:pt x="16566" y="14097"/>
                  <a:pt x="16637" y="14078"/>
                </a:cubicBezTo>
                <a:cubicBezTo>
                  <a:pt x="16988" y="13984"/>
                  <a:pt x="16824" y="14036"/>
                  <a:pt x="17125" y="13929"/>
                </a:cubicBezTo>
                <a:cubicBezTo>
                  <a:pt x="17606" y="13587"/>
                  <a:pt x="17386" y="13686"/>
                  <a:pt x="17755" y="13555"/>
                </a:cubicBezTo>
                <a:cubicBezTo>
                  <a:pt x="17802" y="13481"/>
                  <a:pt x="17832" y="13392"/>
                  <a:pt x="17895" y="13333"/>
                </a:cubicBezTo>
                <a:cubicBezTo>
                  <a:pt x="18308" y="12948"/>
                  <a:pt x="18397" y="13127"/>
                  <a:pt x="18734" y="12589"/>
                </a:cubicBezTo>
                <a:cubicBezTo>
                  <a:pt x="18827" y="12440"/>
                  <a:pt x="18960" y="12312"/>
                  <a:pt x="19013" y="12142"/>
                </a:cubicBezTo>
                <a:cubicBezTo>
                  <a:pt x="19036" y="12067"/>
                  <a:pt x="19046" y="11986"/>
                  <a:pt x="19082" y="11917"/>
                </a:cubicBezTo>
                <a:cubicBezTo>
                  <a:pt x="19163" y="11760"/>
                  <a:pt x="19361" y="11470"/>
                  <a:pt x="19361" y="11470"/>
                </a:cubicBezTo>
                <a:cubicBezTo>
                  <a:pt x="19384" y="11371"/>
                  <a:pt x="19432" y="11275"/>
                  <a:pt x="19432" y="11172"/>
                </a:cubicBezTo>
                <a:cubicBezTo>
                  <a:pt x="19432" y="10849"/>
                  <a:pt x="19417" y="10521"/>
                  <a:pt x="19361" y="10203"/>
                </a:cubicBezTo>
                <a:cubicBezTo>
                  <a:pt x="19323" y="9987"/>
                  <a:pt x="18902" y="9718"/>
                  <a:pt x="18802" y="9683"/>
                </a:cubicBezTo>
                <a:lnTo>
                  <a:pt x="18383" y="9534"/>
                </a:lnTo>
                <a:cubicBezTo>
                  <a:pt x="18313" y="9509"/>
                  <a:pt x="18246" y="9477"/>
                  <a:pt x="18174" y="9458"/>
                </a:cubicBezTo>
                <a:lnTo>
                  <a:pt x="17895" y="9385"/>
                </a:lnTo>
                <a:cubicBezTo>
                  <a:pt x="17624" y="8953"/>
                  <a:pt x="17768" y="9345"/>
                  <a:pt x="17964" y="9011"/>
                </a:cubicBezTo>
                <a:cubicBezTo>
                  <a:pt x="18042" y="8878"/>
                  <a:pt x="18103" y="8565"/>
                  <a:pt x="18103" y="8565"/>
                </a:cubicBezTo>
                <a:cubicBezTo>
                  <a:pt x="18080" y="8068"/>
                  <a:pt x="18088" y="7569"/>
                  <a:pt x="18035" y="7075"/>
                </a:cubicBezTo>
                <a:cubicBezTo>
                  <a:pt x="18018" y="6919"/>
                  <a:pt x="17942" y="6778"/>
                  <a:pt x="17895" y="6629"/>
                </a:cubicBezTo>
                <a:lnTo>
                  <a:pt x="17824" y="6407"/>
                </a:lnTo>
                <a:lnTo>
                  <a:pt x="17615" y="5735"/>
                </a:lnTo>
                <a:cubicBezTo>
                  <a:pt x="17592" y="5661"/>
                  <a:pt x="17562" y="5589"/>
                  <a:pt x="17544" y="5513"/>
                </a:cubicBezTo>
                <a:cubicBezTo>
                  <a:pt x="17521" y="5414"/>
                  <a:pt x="17408" y="5285"/>
                  <a:pt x="17476" y="5212"/>
                </a:cubicBezTo>
                <a:cubicBezTo>
                  <a:pt x="17535" y="5149"/>
                  <a:pt x="17578" y="5357"/>
                  <a:pt x="17615" y="5437"/>
                </a:cubicBezTo>
                <a:cubicBezTo>
                  <a:pt x="17648" y="5507"/>
                  <a:pt x="17643" y="5597"/>
                  <a:pt x="17684" y="5662"/>
                </a:cubicBezTo>
                <a:cubicBezTo>
                  <a:pt x="17834" y="5901"/>
                  <a:pt x="17883" y="5882"/>
                  <a:pt x="18103" y="5960"/>
                </a:cubicBezTo>
                <a:cubicBezTo>
                  <a:pt x="18243" y="6059"/>
                  <a:pt x="18356" y="6232"/>
                  <a:pt x="18523" y="6258"/>
                </a:cubicBezTo>
                <a:cubicBezTo>
                  <a:pt x="18889" y="6314"/>
                  <a:pt x="19077" y="6338"/>
                  <a:pt x="19432" y="6407"/>
                </a:cubicBezTo>
                <a:cubicBezTo>
                  <a:pt x="19549" y="6429"/>
                  <a:pt x="19667" y="6455"/>
                  <a:pt x="19783" y="6480"/>
                </a:cubicBezTo>
                <a:cubicBezTo>
                  <a:pt x="20202" y="6455"/>
                  <a:pt x="20623" y="6449"/>
                  <a:pt x="21041" y="6407"/>
                </a:cubicBezTo>
                <a:cubicBezTo>
                  <a:pt x="21114" y="6399"/>
                  <a:pt x="21186" y="6371"/>
                  <a:pt x="21249" y="6331"/>
                </a:cubicBezTo>
                <a:cubicBezTo>
                  <a:pt x="21306" y="6295"/>
                  <a:pt x="21342" y="6232"/>
                  <a:pt x="21389" y="6182"/>
                </a:cubicBezTo>
                <a:lnTo>
                  <a:pt x="21529" y="5735"/>
                </a:lnTo>
                <a:lnTo>
                  <a:pt x="21600" y="5513"/>
                </a:lnTo>
                <a:cubicBezTo>
                  <a:pt x="21577" y="5265"/>
                  <a:pt x="21586" y="5008"/>
                  <a:pt x="21529" y="4766"/>
                </a:cubicBezTo>
                <a:cubicBezTo>
                  <a:pt x="21513" y="4698"/>
                  <a:pt x="21389" y="4617"/>
                  <a:pt x="21389" y="4617"/>
                </a:cubicBezTo>
                <a:lnTo>
                  <a:pt x="21600" y="4395"/>
                </a:lnTo>
                <a:cubicBezTo>
                  <a:pt x="21437" y="4295"/>
                  <a:pt x="21271" y="4200"/>
                  <a:pt x="21110" y="4097"/>
                </a:cubicBezTo>
                <a:cubicBezTo>
                  <a:pt x="21037" y="4051"/>
                  <a:pt x="20976" y="3988"/>
                  <a:pt x="20901" y="3948"/>
                </a:cubicBezTo>
                <a:cubicBezTo>
                  <a:pt x="20835" y="3913"/>
                  <a:pt x="20755" y="3910"/>
                  <a:pt x="20690" y="3872"/>
                </a:cubicBezTo>
                <a:cubicBezTo>
                  <a:pt x="20543" y="3785"/>
                  <a:pt x="20271" y="3574"/>
                  <a:pt x="20271" y="3574"/>
                </a:cubicBezTo>
                <a:cubicBezTo>
                  <a:pt x="19898" y="2978"/>
                  <a:pt x="20389" y="3700"/>
                  <a:pt x="19923" y="3203"/>
                </a:cubicBezTo>
                <a:cubicBezTo>
                  <a:pt x="19607" y="2866"/>
                  <a:pt x="19980" y="3050"/>
                  <a:pt x="19572" y="2905"/>
                </a:cubicBezTo>
                <a:cubicBezTo>
                  <a:pt x="19432" y="2806"/>
                  <a:pt x="19312" y="2664"/>
                  <a:pt x="19153" y="2608"/>
                </a:cubicBezTo>
                <a:lnTo>
                  <a:pt x="18734" y="2459"/>
                </a:lnTo>
                <a:cubicBezTo>
                  <a:pt x="18664" y="2409"/>
                  <a:pt x="18599" y="2346"/>
                  <a:pt x="18523" y="2310"/>
                </a:cubicBezTo>
                <a:cubicBezTo>
                  <a:pt x="18388" y="2246"/>
                  <a:pt x="18226" y="2248"/>
                  <a:pt x="18103" y="2161"/>
                </a:cubicBezTo>
                <a:cubicBezTo>
                  <a:pt x="17971" y="2067"/>
                  <a:pt x="17873" y="1995"/>
                  <a:pt x="17800" y="1944"/>
                </a:cubicBezTo>
                <a:lnTo>
                  <a:pt x="17652" y="1843"/>
                </a:lnTo>
                <a:lnTo>
                  <a:pt x="17684" y="1860"/>
                </a:lnTo>
                <a:cubicBezTo>
                  <a:pt x="17723" y="1878"/>
                  <a:pt x="17722" y="1857"/>
                  <a:pt x="17476" y="1638"/>
                </a:cubicBezTo>
                <a:cubicBezTo>
                  <a:pt x="17103" y="1308"/>
                  <a:pt x="17435" y="1640"/>
                  <a:pt x="17056" y="1416"/>
                </a:cubicBezTo>
                <a:cubicBezTo>
                  <a:pt x="16910" y="1329"/>
                  <a:pt x="16796" y="1175"/>
                  <a:pt x="16637" y="1118"/>
                </a:cubicBezTo>
                <a:cubicBezTo>
                  <a:pt x="16145" y="944"/>
                  <a:pt x="16751" y="1170"/>
                  <a:pt x="16147" y="894"/>
                </a:cubicBezTo>
                <a:cubicBezTo>
                  <a:pt x="16079" y="863"/>
                  <a:pt x="16008" y="845"/>
                  <a:pt x="15938" y="821"/>
                </a:cubicBezTo>
                <a:cubicBezTo>
                  <a:pt x="15868" y="771"/>
                  <a:pt x="15804" y="708"/>
                  <a:pt x="15727" y="672"/>
                </a:cubicBezTo>
                <a:cubicBezTo>
                  <a:pt x="15593" y="608"/>
                  <a:pt x="15431" y="610"/>
                  <a:pt x="15308" y="523"/>
                </a:cubicBezTo>
                <a:cubicBezTo>
                  <a:pt x="15238" y="473"/>
                  <a:pt x="15176" y="410"/>
                  <a:pt x="15100" y="374"/>
                </a:cubicBezTo>
                <a:cubicBezTo>
                  <a:pt x="14965" y="310"/>
                  <a:pt x="14800" y="312"/>
                  <a:pt x="14678" y="225"/>
                </a:cubicBezTo>
                <a:cubicBezTo>
                  <a:pt x="14407" y="32"/>
                  <a:pt x="14548" y="103"/>
                  <a:pt x="14258" y="0"/>
                </a:cubicBezTo>
                <a:close/>
              </a:path>
            </a:pathLst>
          </a:custGeom>
          <a:ln w="12700">
            <a:miter lim="400000"/>
          </a:ln>
          <a:effectLst>
            <a:outerShdw blurRad="50800" dist="50800" dir="5400000" rotWithShape="0">
              <a:srgbClr val="000000"/>
            </a:outerShdw>
          </a:effectLst>
        </p:spPr>
      </p:pic>
      <p:sp>
        <p:nvSpPr>
          <p:cNvPr id="442" name="Content Placeholder 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3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4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5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grpId="6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239058 -0.071070" pathEditMode="relative">
                                      <p:cBhvr>
                                        <p:cTn id="30" dur="1000" fill="hold"/>
                                        <p:tgtEl>
                                          <p:spTgt spid="4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128261 0.282865" pathEditMode="relative">
                                      <p:cBhvr>
                                        <p:cTn id="33" dur="500" fill="hold"/>
                                        <p:tgtEl>
                                          <p:spTgt spid="4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42714 0.186570" pathEditMode="relative">
                                      <p:cBhvr>
                                        <p:cTn id="36" dur="50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029416 0.113202" pathEditMode="relative">
                                      <p:cBhvr>
                                        <p:cTn id="39" dur="500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0000 0.000226 C -0.001494 0.001611 -0.002927 0.003288 -0.004359 0.004938 C -0.005791 0.006588 -0.007224 0.008211 -0.008719 0.009486 C -0.010149 0.010636 -0.011719 0.010636 -0.013149 0.011566 C -0.026689 0.020596 -0.001949 0.013186 -0.034889 0.024996 C -0.044659 0.028466 -0.051689 0.031246 -0.063149 0.032626 C -0.071874 0.033901 -0.074216 0.034191 -0.076201 0.034509 C -0.078186 0.034828 -0.079814 0.035176 -0.087109 0.036566 C -0.088149 0.039111 -0.089484 0.041483 -0.090705 0.043972 C -0.091926 0.046461 -0.093034 0.049066 -0.093619 0.052076 C -0.093814 0.053001 -0.093944 0.053983 -0.094090 0.054967 C -0.094236 0.055951 -0.094399 0.056936 -0.094659 0.057866 C -0.094919 0.058676 -0.095309 0.059253 -0.095715 0.059831 C -0.096121 0.060408 -0.096544 0.060986 -0.096869 0.061796 C -0.097654 0.063646 -0.098371 0.065556 -0.099071 0.067496 C -0.099771 0.069436 -0.100454 0.071406 -0.101169 0.073376 C -0.101364 0.074301 -0.101494 0.075283 -0.101656 0.076266 C -0.101819 0.077248 -0.102014 0.078231 -0.102339 0.079156 C -0.102924 0.080891 -0.103836 0.082223 -0.104814 0.083411 C -0.105791 0.084598 -0.106834 0.085641 -0.107679 0.086796 C -0.108134 0.087376 -0.108491 0.088071 -0.108832 0.088766 C -0.109174 0.089461 -0.109499 0.090156 -0.109889 0.090736 C -0.111324 0.092701 -0.113019 0.094263 -0.114599 0.095999 C -0.116179 0.097736 -0.117644 0.099646 -0.118619 0.102306 C -0.119009 0.103231 -0.119301 0.104331 -0.119626 0.105373 C -0.119951 0.106416 -0.120309 0.107401 -0.120829 0.108096 C -0.121999 0.109946 -0.123699 0.110636 -0.125129 0.112026 C -0.126299 0.113186 -0.127339 0.114576 -0.128379 0.115966 C -0.133004 0.113186 -0.132516 0.113706 -0.131800 0.113908 C -0.131084 0.114111 -0.130139 0.113996 -0.133849 0.109946 C -0.134304 0.109481 -0.134859 0.109248 -0.135430 0.109017 C -0.136001 0.108786 -0.136589 0.108556 -0.137109 0.108096 C -0.137694 0.107631 -0.138214 0.106936 -0.138734 0.106212 C -0.139254 0.105488 -0.139774 0.104736 -0.140359 0.104156 C -0.141599 0.103116 -0.142804 0.102653 -0.143374 0.102451 C -0.143944 0.102248 -0.143879 0.102306 -0.142579 0.102306" pathEditMode="relative">
                                      <p:cBhvr>
                                        <p:cTn id="42" dur="50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0000 0.000233 C 0.003506 0.002553 0.007156 0.005333 0.010796 0.007643 C 0.012236 0.008573 0.013796 0.008573 0.015096 0.009493 C 0.015876 0.010073 0.016594 0.010768 0.017311 0.011463 C 0.018029 0.012158 0.018746 0.012853 0.019526 0.013433 C 0.020371 0.014128 0.021249 0.014765 0.022144 0.015402 C 0.023039 0.016038 0.023951 0.016673 0.024866 0.017363 C 0.025971 0.018058 0.027076 0.018580 0.028166 0.019132 C 0.029256 0.019683 0.030331 0.020263 0.031376 0.021073 C 0.032351 0.021883 0.033261 0.022923 0.034156 0.023963 C 0.035051 0.025003 0.035931 0.026043 0.036846 0.026853 C 0.041141 0.030908 0.044429 0.033628 0.047586 0.036405 C 0.050744 0.039183 0.053771 0.042018 0.057546 0.046303 C 0.059761 0.048733 0.061909 0.051338 0.064056 0.053972 C 0.066204 0.056605 0.068351 0.059268 0.070566 0.061813 C 0.072256 0.063663 0.074346 0.065053 0.076036 0.067603 C 0.077726 0.070143 0.079416 0.073153 0.081376 0.075233 C 0.082221 0.076163 0.083164 0.076685 0.084108 0.077207 C 0.085051 0.077728 0.085996 0.078248 0.086846 0.079173 C 0.088406 0.080793 0.089836 0.082760 0.091251 0.084785 C 0.092666 0.086810 0.094066 0.088893 0.095566 0.090743 C 0.096086 0.091323 0.096639 0.091903 0.097191 0.092512 C 0.097744 0.093120 0.098296 0.093758 0.098816 0.094453 C 0.099211 0.095028 0.099539 0.095723 0.099865 0.096418 C 0.100191 0.097113 0.100516 0.097808 0.100906 0.098383 C 0.101946 0.099773 0.103119 0.100873 0.104275 0.102030 C 0.105431 0.103188 0.106571 0.104403 0.107546 0.106023 C 0.108066 0.107063 0.108586 0.108105 0.109123 0.109119 C 0.109659 0.110133 0.110211 0.111118 0.110796 0.112043 C 0.113921 0.116788 0.114574 0.117135 0.114933 0.117569 C 0.115291 0.118003 0.115356 0.118523 0.117306 0.123613 C 0.118481 0.129863 0.119004 0.132005 0.118971 0.135363 C 0.118939 0.138720 0.118351 0.143293 0.117306 0.154403 C 0.117111 0.156138 0.116721 0.157758 0.116299 0.159349 C 0.115876 0.160940 0.115421 0.162503 0.115096 0.164123 C 0.114706 0.165978 0.114284 0.167888 0.113894 0.169827 C 0.113504 0.171765 0.113146 0.173733 0.112886 0.175703 C 0.112366 0.179403 0.112366 0.183573 0.111846 0.187273 C 0.111316 0.191213 0.110276 0.194913 0.109626 0.198853 C 0.109106 0.202093 0.109106 0.205333 0.108586 0.208573 C 0.107936 0.212503 0.106376 0.220143 0.106376 0.220373 C 0.106571 0.223153 0.106734 0.225990 0.106913 0.228855 C 0.107091 0.231720 0.107286 0.234613 0.107546 0.237503 C 0.107676 0.239473 0.107871 0.242655 0.108196 0.245924 C 0.108521 0.249193 0.108976 0.252548 0.109626 0.254863 C 0.109691 0.255213 0.109691 0.254868 0.109675 0.254377 C 0.109659 0.253885 0.109626 0.253248 0.109626 0.253013 L 0.177076 0.249083 L 0.177076 0.249313" pathEditMode="relative">
                                      <p:cBhvr>
                                        <p:cTn id="45" dur="5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5" grpId="1" animBg="1" advAuto="0"/>
      <p:bldP spid="428" grpId="5" animBg="1" advAuto="0"/>
      <p:bldP spid="431" grpId="3" animBg="1" advAuto="0"/>
      <p:bldP spid="434" grpId="4" animBg="1" advAuto="0"/>
      <p:bldP spid="437" grpId="2" animBg="1" advAuto="0"/>
      <p:bldP spid="440" grpId="6" animBg="1" advAuto="0"/>
      <p:bldP spid="441" grpId="7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12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45" name="Google Shape;413;p20" descr="Google Shape;413;p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5681" y="1825625"/>
            <a:ext cx="5120636" cy="43513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" name="Google Shape;324;p6" descr="Google Shape;324;p6"/>
          <p:cNvPicPr>
            <a:picLocks noChangeAspect="1"/>
          </p:cNvPicPr>
          <p:nvPr/>
        </p:nvPicPr>
        <p:blipFill>
          <a:blip r:embed="rId2"/>
          <a:srcRect t="5474" b="5343"/>
          <a:stretch>
            <a:fillRect/>
          </a:stretch>
        </p:blipFill>
        <p:spPr>
          <a:xfrm>
            <a:off x="2811439" y="1122361"/>
            <a:ext cx="6728346" cy="474617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50" name="Google Shape;325;p6"/>
          <p:cNvGrpSpPr/>
          <p:nvPr/>
        </p:nvGrpSpPr>
        <p:grpSpPr>
          <a:xfrm>
            <a:off x="3586161" y="3714751"/>
            <a:ext cx="5310712" cy="742952"/>
            <a:chOff x="-1" y="0"/>
            <a:chExt cx="5310711" cy="742951"/>
          </a:xfrm>
        </p:grpSpPr>
        <p:sp>
          <p:nvSpPr>
            <p:cNvPr id="448" name="Rectangle"/>
            <p:cNvSpPr/>
            <p:nvPr/>
          </p:nvSpPr>
          <p:spPr>
            <a:xfrm>
              <a:off x="-2" y="-1"/>
              <a:ext cx="5310713" cy="74295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49" name="Text"/>
            <p:cNvSpPr txBox="1"/>
            <p:nvPr/>
          </p:nvSpPr>
          <p:spPr>
            <a:xfrm>
              <a:off x="45724" y="196164"/>
              <a:ext cx="5219262" cy="3506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699" tIns="45699" rIns="45699" bIns="45699" numCol="1" anchor="ctr">
              <a:spAutoFit/>
            </a:bodyPr>
            <a:lstStyle/>
            <a:p>
              <a:pPr algn="ctr">
                <a:defRPr sz="1800">
                  <a:latin typeface="+mj-lt"/>
                  <a:ea typeface="+mj-ea"/>
                  <a:cs typeface="+mj-cs"/>
                  <a:sym typeface="Arial"/>
                </a:defRPr>
              </a:pPr>
              <a:r>
                <a:t>                                                      </a:t>
              </a:r>
              <a:r>
                <a:rPr sz="1600"/>
                <a:t>                        </a:t>
              </a:r>
            </a:p>
          </p:txBody>
        </p:sp>
      </p:grpSp>
      <p:sp>
        <p:nvSpPr>
          <p:cNvPr id="451" name="Google Shape;326;p6"/>
          <p:cNvSpPr txBox="1"/>
          <p:nvPr/>
        </p:nvSpPr>
        <p:spPr>
          <a:xfrm>
            <a:off x="2831751" y="3653497"/>
            <a:ext cx="2021860" cy="732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sz="1500" b="1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Strong Stakeholder Engagement &amp; Coalition Building</a:t>
            </a:r>
          </a:p>
        </p:txBody>
      </p:sp>
      <p:sp>
        <p:nvSpPr>
          <p:cNvPr id="452" name="Google Shape;327;p6"/>
          <p:cNvSpPr txBox="1"/>
          <p:nvPr/>
        </p:nvSpPr>
        <p:spPr>
          <a:xfrm>
            <a:off x="7795307" y="3730704"/>
            <a:ext cx="1228831" cy="7328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 algn="ctr">
              <a:defRPr sz="1500" b="1">
                <a:latin typeface="+mj-lt"/>
                <a:ea typeface="+mj-ea"/>
                <a:cs typeface="+mj-cs"/>
                <a:sym typeface="Arial"/>
              </a:defRPr>
            </a:pPr>
            <a:r>
              <a:t>Persistence </a:t>
            </a:r>
          </a:p>
          <a:p>
            <a:pPr algn="ctr">
              <a:defRPr sz="1500" b="1">
                <a:latin typeface="+mj-lt"/>
                <a:ea typeface="+mj-ea"/>
                <a:cs typeface="+mj-cs"/>
                <a:sym typeface="Arial"/>
              </a:defRPr>
            </a:pPr>
            <a:r>
              <a:t>&amp;    Adaptability</a:t>
            </a:r>
          </a:p>
        </p:txBody>
      </p:sp>
      <p:sp>
        <p:nvSpPr>
          <p:cNvPr id="453" name="Google Shape;328;p6"/>
          <p:cNvSpPr txBox="1"/>
          <p:nvPr/>
        </p:nvSpPr>
        <p:spPr>
          <a:xfrm>
            <a:off x="4700246" y="3576477"/>
            <a:ext cx="1632506" cy="9487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sz="1500" b="1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Policy Knowledge &amp; Legislative Expertise</a:t>
            </a:r>
          </a:p>
        </p:txBody>
      </p:sp>
      <p:sp>
        <p:nvSpPr>
          <p:cNvPr id="454" name="Google Shape;329;p6"/>
          <p:cNvSpPr txBox="1"/>
          <p:nvPr/>
        </p:nvSpPr>
        <p:spPr>
          <a:xfrm>
            <a:off x="6203891" y="3587177"/>
            <a:ext cx="1632504" cy="9487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sz="1500" b="1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Effective Communication &amp; Public Awareness</a:t>
            </a:r>
          </a:p>
        </p:txBody>
      </p:sp>
      <p:sp>
        <p:nvSpPr>
          <p:cNvPr id="455" name="Google Shape;330;p6"/>
          <p:cNvSpPr txBox="1"/>
          <p:nvPr/>
        </p:nvSpPr>
        <p:spPr>
          <a:xfrm>
            <a:off x="1662650" y="289931"/>
            <a:ext cx="7831412" cy="6538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4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Pillars of Advocacy Success </a:t>
            </a:r>
          </a:p>
        </p:txBody>
      </p:sp>
      <p:pic>
        <p:nvPicPr>
          <p:cNvPr id="456" name="Google Shape;332;p6" descr="Google Shape;332;p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0963" y="6089279"/>
            <a:ext cx="2801940" cy="478790"/>
          </a:xfrm>
          <a:prstGeom prst="rect">
            <a:avLst/>
          </a:prstGeom>
          <a:ln w="12700">
            <a:miter lim="400000"/>
          </a:ln>
        </p:spPr>
      </p:pic>
      <p:sp>
        <p:nvSpPr>
          <p:cNvPr id="457" name="Google Shape;428;p21"/>
          <p:cNvSpPr txBox="1"/>
          <p:nvPr/>
        </p:nvSpPr>
        <p:spPr>
          <a:xfrm>
            <a:off x="447506" y="2092036"/>
            <a:ext cx="1986735" cy="29705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 marL="285750" indent="-285750">
              <a:buClr>
                <a:srgbClr val="000000"/>
              </a:buClr>
              <a:buSzPts val="2400"/>
              <a:buFont typeface="Arial"/>
              <a:buChar char="•"/>
              <a:defRPr sz="2400" i="1">
                <a:latin typeface="Calibri"/>
                <a:ea typeface="Calibri"/>
                <a:cs typeface="Calibri"/>
                <a:sym typeface="Calibri"/>
              </a:defRPr>
            </a:pPr>
            <a:r>
              <a:t>Song Brown Program </a:t>
            </a:r>
          </a:p>
          <a:p>
            <a:pPr marL="285750" indent="-285750">
              <a:buClr>
                <a:srgbClr val="000000"/>
              </a:buClr>
              <a:buSzPts val="2400"/>
              <a:buFont typeface="Arial"/>
              <a:buChar char="•"/>
              <a:defRPr sz="2400" i="1">
                <a:latin typeface="Calibri"/>
                <a:ea typeface="Calibri"/>
                <a:cs typeface="Calibri"/>
                <a:sym typeface="Calibri"/>
              </a:defRPr>
            </a:pPr>
            <a:r>
              <a:t>Local grassroots Advocacy Challenge </a:t>
            </a:r>
          </a:p>
          <a:p>
            <a:pPr marL="285750" indent="-285750">
              <a:buClr>
                <a:srgbClr val="000000"/>
              </a:buClr>
              <a:buSzPts val="2400"/>
              <a:buFont typeface="Arial"/>
              <a:buChar char="•"/>
              <a:defRPr sz="2400" i="1">
                <a:latin typeface="Calibri"/>
                <a:ea typeface="Calibri"/>
                <a:cs typeface="Calibri"/>
                <a:sym typeface="Calibri"/>
              </a:defRPr>
            </a:pPr>
            <a:r>
              <a:t>H3SD summit </a:t>
            </a:r>
          </a:p>
        </p:txBody>
      </p:sp>
      <p:sp>
        <p:nvSpPr>
          <p:cNvPr id="458" name="Google Shape;429;p21"/>
          <p:cNvSpPr txBox="1"/>
          <p:nvPr/>
        </p:nvSpPr>
        <p:spPr>
          <a:xfrm>
            <a:off x="9585510" y="2161313"/>
            <a:ext cx="2041668" cy="3275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defRPr sz="2000" b="1">
                <a:latin typeface="Calibri"/>
                <a:ea typeface="Calibri"/>
                <a:cs typeface="Calibri"/>
                <a:sym typeface="Calibri"/>
              </a:defRPr>
            </a:pPr>
            <a:r>
              <a:t>    Opportunities</a:t>
            </a:r>
          </a:p>
          <a:p>
            <a:pPr marL="285750" indent="-285750">
              <a:buClr>
                <a:srgbClr val="000000"/>
              </a:buClr>
              <a:buSzPts val="24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Local Efforts</a:t>
            </a:r>
          </a:p>
          <a:p>
            <a:pPr marL="285750" indent="-285750">
              <a:buClr>
                <a:srgbClr val="000000"/>
              </a:buClr>
              <a:buSzPts val="24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Sacramento Advocacy Day(~March)</a:t>
            </a:r>
          </a:p>
          <a:p>
            <a:pPr marL="285750" indent="-285750">
              <a:buClr>
                <a:srgbClr val="000000"/>
              </a:buClr>
              <a:buSzPts val="2400"/>
              <a:buFont typeface="Arial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Washington Leadership Day (Apr/May)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7" grpId="1" animBg="1" advAuto="0"/>
      <p:bldP spid="458" grpId="2" animBg="1" advAuto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" name="Content Placeholder 5" descr="Content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2460" y="1865434"/>
            <a:ext cx="6404367" cy="37225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265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t>August’24 Recess Challenge</a:t>
            </a:r>
          </a:p>
        </p:txBody>
      </p:sp>
      <p:pic>
        <p:nvPicPr>
          <p:cNvPr id="345" name="Google Shape;266;p11" descr="Google Shape;266;p11"/>
          <p:cNvPicPr>
            <a:picLocks noChangeAspect="1"/>
          </p:cNvPicPr>
          <p:nvPr/>
        </p:nvPicPr>
        <p:blipFill>
          <a:blip r:embed="rId2"/>
          <a:srcRect t="11992" r="8270" b="21603"/>
          <a:stretch>
            <a:fillRect/>
          </a:stretch>
        </p:blipFill>
        <p:spPr>
          <a:xfrm>
            <a:off x="1446662" y="1650255"/>
            <a:ext cx="9911255" cy="46140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Screen Shot 2025-07-31 at 6.01.03 AM.pngGoogle Shape;272;g37219ffcf96_0_109" descr="Screen Shot 2025-07-31 at 6.01.03 AM.pngGoogle Shape;272;g37219ffcf96_0_10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648" y="152400"/>
            <a:ext cx="11656710" cy="655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277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t>August’24 Recess Challenge  </a:t>
            </a:r>
          </a:p>
        </p:txBody>
      </p:sp>
      <p:sp>
        <p:nvSpPr>
          <p:cNvPr id="350" name="Google Shape;278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0"/>
              </a:spcBef>
              <a:buSzPts val="2500"/>
              <a:defRPr sz="2500"/>
            </a:lvl1pPr>
          </a:lstStyle>
          <a:p>
            <a:r>
              <a:t>Aligned with ACP National’s focus on Telemedicine and Physician Payments </a:t>
            </a:r>
          </a:p>
        </p:txBody>
      </p:sp>
      <p:pic>
        <p:nvPicPr>
          <p:cNvPr id="351" name="Google Shape;279;p13" descr="Google Shape;279;p13"/>
          <p:cNvPicPr>
            <a:picLocks noChangeAspect="1"/>
          </p:cNvPicPr>
          <p:nvPr/>
        </p:nvPicPr>
        <p:blipFill>
          <a:blip r:embed="rId2"/>
          <a:srcRect l="7738" t="19846" b="46467"/>
          <a:stretch>
            <a:fillRect/>
          </a:stretch>
        </p:blipFill>
        <p:spPr>
          <a:xfrm>
            <a:off x="447171" y="2634514"/>
            <a:ext cx="11535564" cy="3397797"/>
          </a:xfrm>
          <a:prstGeom prst="rect">
            <a:avLst/>
          </a:prstGeom>
          <a:ln w="12700">
            <a:miter lim="400000"/>
          </a:ln>
        </p:spPr>
      </p:pic>
      <p:sp>
        <p:nvSpPr>
          <p:cNvPr id="352" name="Google Shape;280;p13"/>
          <p:cNvSpPr/>
          <p:nvPr/>
        </p:nvSpPr>
        <p:spPr>
          <a:xfrm>
            <a:off x="447171" y="4630001"/>
            <a:ext cx="7386643" cy="269546"/>
          </a:xfrm>
          <a:prstGeom prst="rect">
            <a:avLst/>
          </a:prstGeom>
          <a:solidFill>
            <a:schemeClr val="accent4">
              <a:alpha val="27058"/>
            </a:schemeClr>
          </a:solidFill>
          <a:ln w="12700">
            <a:solidFill>
              <a:srgbClr val="1C3052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53" name="Google Shape;281;p13"/>
          <p:cNvSpPr/>
          <p:nvPr/>
        </p:nvSpPr>
        <p:spPr>
          <a:xfrm>
            <a:off x="447172" y="3429000"/>
            <a:ext cx="6813437" cy="269543"/>
          </a:xfrm>
          <a:prstGeom prst="rect">
            <a:avLst/>
          </a:prstGeom>
          <a:solidFill>
            <a:schemeClr val="accent4">
              <a:alpha val="40000"/>
            </a:schemeClr>
          </a:solidFill>
          <a:ln w="12700">
            <a:solidFill>
              <a:srgbClr val="1C3052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2" grpId="2" animBg="1" advAuto="0"/>
      <p:bldP spid="353" grpId="1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286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t>August’24 Recess Challenge</a:t>
            </a:r>
          </a:p>
        </p:txBody>
      </p:sp>
      <p:pic>
        <p:nvPicPr>
          <p:cNvPr id="356" name="Google Shape;287;p12" descr="Google Shape;287;p12"/>
          <p:cNvPicPr>
            <a:picLocks noChangeAspect="1"/>
          </p:cNvPicPr>
          <p:nvPr/>
        </p:nvPicPr>
        <p:blipFill>
          <a:blip r:embed="rId2"/>
          <a:srcRect l="9701" t="9169" b="311"/>
          <a:stretch>
            <a:fillRect/>
          </a:stretch>
        </p:blipFill>
        <p:spPr>
          <a:xfrm>
            <a:off x="2251880" y="1603614"/>
            <a:ext cx="7353568" cy="4559702"/>
          </a:xfrm>
          <a:prstGeom prst="rect">
            <a:avLst/>
          </a:prstGeom>
          <a:ln w="12700">
            <a:miter lim="400000"/>
          </a:ln>
        </p:spPr>
      </p:pic>
      <p:sp>
        <p:nvSpPr>
          <p:cNvPr id="357" name="Google Shape;288;p12"/>
          <p:cNvSpPr/>
          <p:nvPr/>
        </p:nvSpPr>
        <p:spPr>
          <a:xfrm>
            <a:off x="3152631" y="2756848"/>
            <a:ext cx="1064527" cy="272956"/>
          </a:xfrm>
          <a:prstGeom prst="rect">
            <a:avLst/>
          </a:prstGeom>
          <a:solidFill>
            <a:schemeClr val="accent4">
              <a:alpha val="33725"/>
            </a:schemeClr>
          </a:solidFill>
          <a:ln w="12700">
            <a:solidFill>
              <a:srgbClr val="1C3052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7" grpId="1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Screen Shot 2025-07-31 at 6.15.05 AM.pngGoogle Shape;294;g37219ffcf96_0_125" descr="Screen Shot 2025-07-31 at 6.15.05 AM.pngGoogle Shape;294;g37219ffcf96_0_1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038" y="152400"/>
            <a:ext cx="11641919" cy="65532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Screen Shot 2025-07-31 at 6.05.21 AM.pngGoogle Shape;300;g37219ffcf96_0_119" descr="Screen Shot 2025-07-31 at 6.05.21 AM.pngGoogle Shape;300;g37219ffcf96_0_1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386" y="152400"/>
            <a:ext cx="11645216" cy="655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Screen Shot 2025-07-31 at 6.24.41 AM.pngGoogle Shape;306;g37219ffcf96_0_130" descr="Screen Shot 2025-07-31 at 6.24.41 AM.pngGoogle Shape;306;g37219ffcf96_0_1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849" y="152400"/>
            <a:ext cx="11686294" cy="655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9809CCBE0F7BF4E96538EEDD02756CE" ma:contentTypeVersion="17" ma:contentTypeDescription="Create a new document." ma:contentTypeScope="" ma:versionID="00a098de305642a50dbe6d576afb3ef1">
  <xsd:schema xmlns:xsd="http://www.w3.org/2001/XMLSchema" xmlns:xs="http://www.w3.org/2001/XMLSchema" xmlns:p="http://schemas.microsoft.com/office/2006/metadata/properties" xmlns:ns2="cd8bdb9e-9149-43ff-a64d-539024789793" xmlns:ns3="79350851-8c2b-403b-9bd2-948565db2f1b" targetNamespace="http://schemas.microsoft.com/office/2006/metadata/properties" ma:root="true" ma:fieldsID="5e73efe4679fd4b73006cdbea7e2e053" ns2:_="" ns3:_="">
    <xsd:import namespace="cd8bdb9e-9149-43ff-a64d-539024789793"/>
    <xsd:import namespace="79350851-8c2b-403b-9bd2-948565db2f1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8bdb9e-9149-43ff-a64d-53902478979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5f58e485-0d26-4f10-8645-ad2692e9af2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350851-8c2b-403b-9bd2-948565db2f1b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81e50671-4793-4701-9969-531d3dd5e177}" ma:internalName="TaxCatchAll" ma:showField="CatchAllData" ma:web="79350851-8c2b-403b-9bd2-948565db2f1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d8bdb9e-9149-43ff-a64d-539024789793">
      <Terms xmlns="http://schemas.microsoft.com/office/infopath/2007/PartnerControls"/>
    </lcf76f155ced4ddcb4097134ff3c332f>
    <TaxCatchAll xmlns="79350851-8c2b-403b-9bd2-948565db2f1b" xsi:nil="true"/>
  </documentManagement>
</p:properties>
</file>

<file path=customXml/itemProps1.xml><?xml version="1.0" encoding="utf-8"?>
<ds:datastoreItem xmlns:ds="http://schemas.openxmlformats.org/officeDocument/2006/customXml" ds:itemID="{3E954669-82B2-4D54-90D5-8FDB20C99DBA}"/>
</file>

<file path=customXml/itemProps2.xml><?xml version="1.0" encoding="utf-8"?>
<ds:datastoreItem xmlns:ds="http://schemas.openxmlformats.org/officeDocument/2006/customXml" ds:itemID="{16E9D32B-C73E-42C0-B812-3F0F0ED65C3B}"/>
</file>

<file path=customXml/itemProps3.xml><?xml version="1.0" encoding="utf-8"?>
<ds:datastoreItem xmlns:ds="http://schemas.openxmlformats.org/officeDocument/2006/customXml" ds:itemID="{FC578AFB-29FA-4B6A-A545-C60667E6A7D9}"/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291</Words>
  <Application>Microsoft Office PowerPoint</Application>
  <PresentationFormat>Widescreen</PresentationFormat>
  <Paragraphs>64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Trebuchet MS</vt:lpstr>
      <vt:lpstr>Office Theme</vt:lpstr>
      <vt:lpstr>August Recess Challenge: ACP CA Southern III Experience   Tammy Lin, MD, MPH, FACP (Governor, 2021-2025) Vineet Gupta, MD, SFHM, FACP (Governor, 2025-2029)</vt:lpstr>
      <vt:lpstr>PowerPoint Presentation</vt:lpstr>
      <vt:lpstr>August’24 Recess Challenge</vt:lpstr>
      <vt:lpstr>PowerPoint Presentation</vt:lpstr>
      <vt:lpstr>August’24 Recess Challenge  </vt:lpstr>
      <vt:lpstr>August’24 Recess Challenge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SoCal 3 August-to-April Advocacy Challenge Summary</vt:lpstr>
      <vt:lpstr>PowerPoint Presentation</vt:lpstr>
      <vt:lpstr>Case Study: Song-Brown Program </vt:lpstr>
      <vt:lpstr>Case Study: Song-Brown Program </vt:lpstr>
      <vt:lpstr>Case Study: Song-Brown Program </vt:lpstr>
      <vt:lpstr>Case Study: Song-Brown Program </vt:lpstr>
      <vt:lpstr>Climate Change and Health Advocacy</vt:lpstr>
      <vt:lpstr>Climate Change and Health Advocacy</vt:lpstr>
      <vt:lpstr>PowerPoint Presentation</vt:lpstr>
      <vt:lpstr>PowerPoint Presentation</vt:lpstr>
      <vt:lpstr>PowerPoint Presentation</vt:lpstr>
      <vt:lpstr>Future Directions in Advocacy SoCal3 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August Recess Challenge: ACP CA Southern III Experience   Tammy Lin, MD, MPH, FACP (Governor, 2021-2025) Vineet Gupta, MD, SFHM, FACP (Governor, 2025-2029)</dc:title>
  <cp:lastModifiedBy>Shuan Tomlinson</cp:lastModifiedBy>
  <cp:revision>1</cp:revision>
  <dcterms:modified xsi:type="dcterms:W3CDTF">2025-07-31T17:40:47Z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0x01010089809CCBE0F7BF4E96538EEDD02756CE</vt:lpwstr>
  </property>
</Properties>
</file>