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70" r:id="rId13"/>
    <p:sldId id="273" r:id="rId14"/>
    <p:sldId id="272" r:id="rId15"/>
    <p:sldId id="271" r:id="rId16"/>
    <p:sldId id="277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47F8-4829-41EE-8771-C6EE35455393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37F9-F848-493D-BE83-6CA375540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Update on Screening of Gastrointestinal Diseases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Niraj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M.D.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Greater Baltimore Medical Center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1/30/15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Colon Cancer</a:t>
            </a:r>
          </a:p>
        </p:txBody>
      </p:sp>
      <p:pic>
        <p:nvPicPr>
          <p:cNvPr id="3" name="Picture 8" descr="shared_2222_NH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35941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shared_2224_NH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4496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937125" y="6132513"/>
            <a:ext cx="2332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Polyp/Cancer locations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Genetics of Colon Cancer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904" y="2014649"/>
            <a:ext cx="6864095" cy="37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Colon Cancer Screening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Tests that offer early detection: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Fecal Occult Blood testing (FOBT)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Fecal Immunochemical Testing (FIT)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Stool DNA-based tests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Tests that offer prevention: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Flexible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sigmoidoscopy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Colonoscopy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Colonography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Colon Capsule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Guidelines for CRC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US Multi-Society Task Force Recommends that starting at age 50 years continuing to age 75 years. African American males should start screening at age 45: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 For detection of polyps and cancer: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Colonoscopy every 10 years- 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Gold Standard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Sensitivity of colonoscopy for the detection of polyps greater than or equal to 1 cm and tumors is greater than 95%.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Guidelines for CRC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Flexible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Sigmoidoscopy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every 5 years- unable to see right sided or transverse colon lesions.   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Colonography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every 5 years. Highly sensitive for polyps greater than 1 cm.  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Double Contrast Barium Enema (DCBE) every 5 years- The sensitivity ranges from 39–90%.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Replaced by CT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colonography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Current Guidelines for CRC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Tests to detect cancer: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-Annual Fecal Occult Blood Test (FOBT) –	Sensitivity ranges from 30–92% with a 	specificity of 98%.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Now replaced by FIT.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 Annual FIT testing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 Annual stool DNA testing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Cologuard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CRC Screening Tests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Stool DNA testing: FDA approval in 8/14. Detects hemoglobin and gene mutations associated with CRC.  Study of 10,000 patients found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Cologuard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detected 92% of CRC and 42% of advanced adenomas compared to FIT which detected 74% of CRC and 24% of adenomas.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Patients with Family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Hx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CRC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Single first-degree relative with CRC or advanced adenoma diagnosed at age &gt;=60 years: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Recommended screening: same as average risk.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Single first-degree with CRC or advanced adenoma diagnosed at age &lt;60 years or two first-degree relatives with CRC or advanced adenomas. </a:t>
            </a:r>
          </a:p>
          <a:p>
            <a:pPr marL="742950" lvl="2" indent="-34290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Recommended screening: colonoscopy every 5 years beginning at age 40 years or 10 years younger than age at diagnosis of the youngest affected relative.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High Risk Populations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HNPCC/Lynch Syndrome:  Affected patients should undergo screening starting at age 20-25 years, until 40 years and then annually.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Familial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Adenomatous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Polyposis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(FAP):  Affected patients undergo annual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sigmoidoscopy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colonoscopy until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colectomy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deemed as the appropriate treatment.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Helicobacter Pylori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ACG Recommendations on when to test: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pts with MALT lymphoma, active PUD, or past history of documented peptic ulcer.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Patients under the age of 55 years who have dyspepsia and no alarm features (test-and –treat strategy).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H. Pylori is a common cause of gastric and duodenal ulcers.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Testing for H. Pylori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Non-invasive Testing: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Urea Breath Tests (UBT)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Stool Antigen Test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Serology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Invasive Testing: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Endoscopic biopsy- biopsy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test, rapid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test or histology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Non-Invasive Testing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Urea Breath Test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non-radioactive 13C Test and the radioactive 14C Test. Take 15 min to administer.  Sensitivity is 88-95%, Specificity of 95-100%. Pts should be off antibiotics, bismuth and PPIs.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Stool Ag Assay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enzyme immunoassay. Sensitivity of 94% and specificity of 86%.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Non-Invasive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Serology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Uses ELISA to detect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antibodies.  Easiest primary screening tool.  Sensitivity is 90-100% but specificity is 76-96%.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Local prevalence affects PPV of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testing. Therefore, in areas where the prevalence is less than 20%, a positive result on serologic testing represents active infection only 50% of the time.</a:t>
            </a: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low prevalence populations, much of the U.S., UBT or stool testing is recommended. 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Invasive Testing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Test on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antral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biopsy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Preferred test. Sensitivity is 90-95% and specificity is 95-100%. 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False positive tests occur if patient is on a PPI, H2 antagonist, antibiotics, bismuth, or recent GI bleed.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Histology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expensive, but likely is the most accurate method of detection.  Also provides information on gastritis,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metaplasia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and MALT.  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Confirmation of Eradication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ACG Recommendations: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 pt with an H. Pylori ulcer.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Pts with persistent dyspepsia despite treatment.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Pts with H. Pylori MALT lymphoma.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Pts with resection of early gastric cancer.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UBT 4 weeks after treatment is the test of choice to confirm eradication. If not available, stool Ag testing.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Colorectal Cancer Screening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Epidemiology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Colon cancer is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econd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leading cause of cancer death in US - approx 132,000 cases/yr and 52,000 deaths. Only 63% of the population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has undergone screening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Equal lifetime risk between men and women.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93% of cases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over age 50.  Five-year survival of 60%.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Treatment costs over $6.5 billion per year 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Among malignancies, second only to breast cancer at $6.6 billion per year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768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Update on Screening of Gastrointestinal Diseases</vt:lpstr>
      <vt:lpstr>Helicobacter Pylori</vt:lpstr>
      <vt:lpstr>Testing for H. Pylori</vt:lpstr>
      <vt:lpstr>Non-Invasive Testing</vt:lpstr>
      <vt:lpstr>Non-Invasive Testing</vt:lpstr>
      <vt:lpstr>Invasive Testing</vt:lpstr>
      <vt:lpstr>Confirmation of Eradication</vt:lpstr>
      <vt:lpstr>Colorectal Cancer Screening</vt:lpstr>
      <vt:lpstr>PowerPoint Presentation</vt:lpstr>
      <vt:lpstr>PowerPoint Presentation</vt:lpstr>
      <vt:lpstr>PowerPoint Presentation</vt:lpstr>
      <vt:lpstr>Colon Cancer Screening</vt:lpstr>
      <vt:lpstr>Current Guidelines for CRC Screening</vt:lpstr>
      <vt:lpstr>Current Guidelines for CRC Screening</vt:lpstr>
      <vt:lpstr>Current Guidelines for CRC Screening</vt:lpstr>
      <vt:lpstr>CRC Screening Tests</vt:lpstr>
      <vt:lpstr>Patients with Family Hx of CRC</vt:lpstr>
      <vt:lpstr>High Risk Populations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Screening of Gastrointestinal Diseases</dc:title>
  <dc:creator>NJANI</dc:creator>
  <cp:lastModifiedBy>Windows User</cp:lastModifiedBy>
  <cp:revision>30</cp:revision>
  <dcterms:created xsi:type="dcterms:W3CDTF">2015-01-30T11:11:24Z</dcterms:created>
  <dcterms:modified xsi:type="dcterms:W3CDTF">2015-02-26T14:26:47Z</dcterms:modified>
</cp:coreProperties>
</file>