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969" autoAdjust="0"/>
  </p:normalViewPr>
  <p:slideViewPr>
    <p:cSldViewPr snapToGrid="0">
      <p:cViewPr>
        <p:scale>
          <a:sx n="75" d="100"/>
          <a:sy n="75" d="100"/>
        </p:scale>
        <p:origin x="240" y="-342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00225-4BC9-4E8C-B248-2817BA0FAEA2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95E83E-D0E0-4738-AAD9-5348922EC415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717736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5E83E-D0E0-4738-AAD9-5348922EC415}" type="slidenum">
              <a:rPr lang="es-PA" smtClean="0"/>
              <a:t>1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962675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99292-E079-9CD8-53DE-9A5936896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0D30605-00B1-1A2B-5E42-E95495401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0E5129-0F9E-9E2D-471E-5FC034DA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80FC3D-921A-13A5-E0ED-1C80A510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F786F4-3234-959D-1380-21AED306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37990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40277-CEF3-DB5A-6F81-3986B1C84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EB352E5-DAB9-DF7C-2192-756BB016C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6A2F2F-CACB-1FED-14D0-1065E8DB0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E7BB56-9D29-5B61-B7F8-3AB3E31E2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5BF1D8-D1C0-35C6-4E8D-626111E17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66826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D9D62A-0D98-71DD-98D6-6310A883C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BBE21B-3A3D-1841-BC36-CF22DA1A8E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2966B3-E9E9-488B-037C-7E0F5E17C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8F663C-6921-009A-BDD3-452B06171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C49B23-4F1C-6AEF-531D-6FBE902D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6383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9F808-4E64-0FBC-531B-E238FEB72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A03E83-3414-356F-23C2-ECC3B736E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C3D04D-045F-9CD6-B329-BFC88DFC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EBE6DF-9012-B548-D379-DC7983305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AD8C77-C96D-45A8-1697-306F84B4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702598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13B97A-7E01-C31E-10F7-1D59F4636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032254-3A09-EE62-902F-D368F36E4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5807F1-79A5-4134-0813-F9E2F5932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81BC94-FC63-704A-5F44-36A0C610D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79C43F-5393-E5DC-A340-F0B9E04CA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322500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7639A3-66D4-2ED6-CC72-8F7330FA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B74F01-882B-D7CF-1DA3-5C8810FF1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55148B-1C37-9E79-D224-0542DF486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54B75D-A0F3-5373-5B4E-76DF3D48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0014615-A249-C80D-304D-9398A0DBF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B5B825-0F08-3322-AFAB-FE0E0D3E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36322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128C1-60E9-1D27-0D4C-57C515D0C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44651C-E239-9FFC-17E1-25BB97F1B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5C929C-92CF-37DB-6433-6BF7DFDED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C8C2A35-C149-D853-A633-E3ED29222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6482359-632E-62FF-7A8B-77E531A9A3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9DBFD6C-8CD9-3750-FC69-78EEAEBA4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55C94E1-167E-30DE-11B7-87ABA517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DA9D325-5E27-C2F1-28F7-B83947B39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16476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16111A-E7D9-E776-8709-C09D7736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1C12959-264E-FF84-8616-D9C41D1D9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D8992D-ACA2-E352-AB0B-E0470683A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D19E501-5F07-33BB-7DD9-2AA6B192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34996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782126D-EA0C-5054-AC89-9E0B28679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8C09F8-CA2E-A826-F11B-F1B1E694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D22F71-7BA5-F1F7-959C-EDBE10C7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410364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A90FF3-5A92-3B0F-9289-2C458BE30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94EC7-FA4A-F54B-5EFB-62EDB569E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F20180-5FE7-CA3C-0B63-5649621083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219A0A-7280-D187-7F9F-179D024BC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C734B3-0B02-91FD-794B-51910AB13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879012-E7BB-79CB-093E-24C4AD1A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20831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F2523B-4EF7-0478-B53C-182ADB84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B0F7858-7C28-F23F-D965-1649AB6E7B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A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F02138-CC25-BC31-C14D-C31FBF6C2C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C6F8A7-6F76-D782-4993-2B1B8D1F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628811-BF57-4B8A-AB83-66294828D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7C2FEE-F9B1-A6A7-0560-70A11772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33970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3896F79-70CE-6479-E77A-E54FD49D3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A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D9C8A2-477F-55DF-F99C-00A3932E1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74B3CF-AA97-DCBD-F3AF-7DA2CC67E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00538-EEE2-456F-94D9-33B90B71506A}" type="datetimeFigureOut">
              <a:rPr lang="es-PA" smtClean="0"/>
              <a:t>01/15/2023</a:t>
            </a:fld>
            <a:endParaRPr lang="es-PA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74596C-4FFC-943B-646F-FB3F1129EC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3FC6FD-2A60-260F-5194-831C2722F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C0A9-19FC-459F-B174-E9F11884286D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17111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B590DD40-6714-90A4-47FF-ADCCE6742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5091"/>
          </a:xfrm>
          <a:prstGeom prst="rect">
            <a:avLst/>
          </a:prstGeom>
        </p:spPr>
      </p:pic>
      <p:pic>
        <p:nvPicPr>
          <p:cNvPr id="86" name="Vídeo 85">
            <a:hlinkClick r:id="" action="ppaction://media"/>
            <a:extLst>
              <a:ext uri="{FF2B5EF4-FFF2-40B4-BE49-F238E27FC236}">
                <a16:creationId xmlns:a16="http://schemas.microsoft.com/office/drawing/2014/main" id="{B57BA160-B4CD-A158-9502-2C63BC3114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1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670"/>
    </mc:Choice>
    <mc:Fallback>
      <p:transition spd="slow" advTm="255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</Words>
  <Application>Microsoft Office PowerPoint</Application>
  <PresentationFormat>Panorámica</PresentationFormat>
  <Paragraphs>1</Paragraphs>
  <Slides>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Abad</dc:creator>
  <cp:lastModifiedBy>Manuel Abad</cp:lastModifiedBy>
  <cp:revision>1</cp:revision>
  <dcterms:created xsi:type="dcterms:W3CDTF">2023-01-16T01:44:54Z</dcterms:created>
  <dcterms:modified xsi:type="dcterms:W3CDTF">2023-01-16T03:36:52Z</dcterms:modified>
</cp:coreProperties>
</file>