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60" autoAdjust="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7C1D6-1328-848F-7F83-A3FEB6BC7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138DDA-FC74-E0AD-05F3-72295A850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042344-B28C-88DC-D2FA-BE0FAAEA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8E2EC6-6B3C-80EA-1506-D7D2EDFB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50902-4EFA-FE53-8622-69B6608F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511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C4636-FBD2-C86B-1878-5275DC52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3189D-D616-3349-D6CB-3712B1163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60E9A-699F-5BD8-9F15-336213A3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A8C926-3CFC-84A4-03AC-8138E2F7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19CB28-22D8-3FB0-8402-054AB4E9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212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EF20B8-1D34-9A00-90EC-6EAD233D1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03D564-A8A5-9027-D31A-A7B96B8A9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8EF967-3805-3A08-9FEA-A5488A8C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4C18C4-383D-6A7A-E48A-3F8A5632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27176-B925-48A3-0806-961A76ED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9392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FFFAA-843B-81C5-BCAE-84DFC90F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3BD0C3-3F4B-542D-D909-28EA7645B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54E31-A224-4504-86F9-B4D4D19B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DF651-8AE4-C1FB-6A89-FDF47A64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FC7FB3-AD6B-AEC0-5E27-DBD42A41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86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CC6E3-2EEF-53C9-D8A0-AC493BB3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A31134-01FF-3ECB-ED00-B6580690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74E18-C499-8059-E42A-EF0E14C0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58329-86DD-143B-6322-31DC2B06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37018D-1CC0-B557-6E6B-65E07F0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354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DED1-B047-7679-1E02-157E5C8C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AB6237-8740-F36D-FD0E-498F3AEC8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B82698-AA95-1D54-62EF-06CA3EBEC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6B4CBD-15B5-97B6-6EC0-1CE38201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D0C6EC-10C0-D7ED-4C9D-CD0C24C1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DDC83-E6C9-66DB-4F80-3637CD5E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3045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9024A-D4E1-AEE2-C5FA-15F31116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80D74-F830-499E-61BD-55A21769F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8408A5-8FFC-5022-755C-235D30707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9FE385-A076-A4B0-FF5D-BA76D14C3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5BC72E-71CB-C4B6-F15C-83B3F86A7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EFBEE0-7741-AB71-5A6C-93907D5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76F745-D9A9-F946-7D02-BB4195DE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D7530F-9727-B465-6D4F-866F6748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587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FDF71-D759-B182-2A5E-6BBCC2EA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38AFC8-3516-7C25-854C-DBFE42C2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196D85-6DFA-1285-7471-675B9EFB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D27766-48AF-17A3-44F2-5F71A8E4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8568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45D709-020A-1A61-339D-A0B544D2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A49C7B-E0D2-A9E6-7312-3FEB3248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75FE59-70C6-3F14-789A-26B5EF35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3400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A2A31-32AC-820E-C56B-7E925B42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B4546-F36C-97FF-8E4F-20A73ABCA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6A5730-28DC-EBE4-9C60-AD7C7BFC5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A4BFB9-2782-9981-B283-FC979F5E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14D953-47DC-6601-AAEE-71DAD027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80D1C7-53F6-D779-CC30-2C992BDA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993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F46CF-AC9D-6475-0094-88D62623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1819C6-C608-1029-A4FA-E8131C1B7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348883-3A06-9E9A-21EE-EA757FFEE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07E3F7-A65B-178D-339F-D76B493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12A45-1B02-7469-0231-D7D227D1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D0D46C-8B03-F28F-F113-ED916CA8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7322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C88EC0-3D6F-3D56-4265-FC12B146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38B120-7D78-8ADF-847D-8CEE65E68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67B42-36B3-D8CC-3454-486842D8C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8BE8-7750-46D6-87A5-35E7976C8446}" type="datetimeFigureOut">
              <a:rPr lang="es-PA" smtClean="0"/>
              <a:t>01/15/2023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3EFB2-D692-996D-EAEC-02C4173AA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0B579-5653-0329-FE14-7CBD0827C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3E13-674C-41A5-B902-24907D875BE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0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C508A1E-986F-0A88-E62C-5F328618F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oster ACP 2022">
            <a:hlinkClick r:id="" action="ppaction://media"/>
            <a:extLst>
              <a:ext uri="{FF2B5EF4-FFF2-40B4-BE49-F238E27FC236}">
                <a16:creationId xmlns:a16="http://schemas.microsoft.com/office/drawing/2014/main" id="{66360265-56A0-6A93-5F54-09151D833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8144" y="19086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Wong</dc:creator>
  <cp:lastModifiedBy>Angel Wong</cp:lastModifiedBy>
  <cp:revision>2</cp:revision>
  <dcterms:created xsi:type="dcterms:W3CDTF">2023-01-15T21:03:19Z</dcterms:created>
  <dcterms:modified xsi:type="dcterms:W3CDTF">2023-01-15T22:59:46Z</dcterms:modified>
</cp:coreProperties>
</file>