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256" r:id="rId3"/>
    <p:sldId id="484" r:id="rId4"/>
    <p:sldId id="485" r:id="rId5"/>
    <p:sldId id="486" r:id="rId6"/>
    <p:sldId id="487" r:id="rId7"/>
    <p:sldId id="257" r:id="rId8"/>
    <p:sldId id="488" r:id="rId9"/>
    <p:sldId id="489" r:id="rId10"/>
    <p:sldId id="492" r:id="rId11"/>
    <p:sldId id="493" r:id="rId12"/>
    <p:sldId id="494" r:id="rId13"/>
    <p:sldId id="495" r:id="rId14"/>
    <p:sldId id="496" r:id="rId15"/>
    <p:sldId id="497" r:id="rId16"/>
    <p:sldId id="325" r:id="rId17"/>
    <p:sldId id="293" r:id="rId18"/>
    <p:sldId id="498" r:id="rId19"/>
    <p:sldId id="499" r:id="rId20"/>
    <p:sldId id="500" r:id="rId21"/>
    <p:sldId id="479" r:id="rId22"/>
    <p:sldId id="502" r:id="rId23"/>
    <p:sldId id="501" r:id="rId24"/>
    <p:sldId id="47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8" d="100"/>
          <a:sy n="88" d="100"/>
        </p:scale>
        <p:origin x="200" y="6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36941E-712F-EF4A-856F-3E26B75057F9}" type="datetimeFigureOut">
              <a:rPr lang="en-US" smtClean="0"/>
              <a:t>3/23/20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5C1FA0-8F14-F14C-B6E5-A9DE209FC560}" type="slidenum">
              <a:rPr lang="en-US" smtClean="0"/>
              <a:t>‹#›</a:t>
            </a:fld>
            <a:endParaRPr lang="en-US"/>
          </a:p>
        </p:txBody>
      </p:sp>
    </p:spTree>
    <p:extLst>
      <p:ext uri="{BB962C8B-B14F-4D97-AF65-F5344CB8AC3E}">
        <p14:creationId xmlns:p14="http://schemas.microsoft.com/office/powerpoint/2010/main" val="3682746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A5C43E-628B-0C43-A982-C606D2E46B6B}" type="slidenum">
              <a:rPr lang="en-US" smtClean="0"/>
              <a:pPr/>
              <a:t>16</a:t>
            </a:fld>
            <a:endParaRPr lang="en-US"/>
          </a:p>
        </p:txBody>
      </p:sp>
    </p:spTree>
    <p:extLst>
      <p:ext uri="{BB962C8B-B14F-4D97-AF65-F5344CB8AC3E}">
        <p14:creationId xmlns:p14="http://schemas.microsoft.com/office/powerpoint/2010/main" val="3191029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F4BB9-F000-4F92-A2D2-D3AFCA70BC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CB1E7C-B36D-43BE-860D-D9578D6FD3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502F19-5F96-4435-95D3-7C6512AB3094}"/>
              </a:ext>
            </a:extLst>
          </p:cNvPr>
          <p:cNvSpPr>
            <a:spLocks noGrp="1"/>
          </p:cNvSpPr>
          <p:nvPr>
            <p:ph type="dt" sz="half" idx="10"/>
          </p:nvPr>
        </p:nvSpPr>
        <p:spPr/>
        <p:txBody>
          <a:bodyPr/>
          <a:lstStyle/>
          <a:p>
            <a:fld id="{7E3B380C-DD8D-439C-890B-44BFCF23B85C}" type="datetimeFigureOut">
              <a:rPr lang="en-US" smtClean="0"/>
              <a:t>3/23/20</a:t>
            </a:fld>
            <a:endParaRPr lang="en-US"/>
          </a:p>
        </p:txBody>
      </p:sp>
      <p:sp>
        <p:nvSpPr>
          <p:cNvPr id="5" name="Footer Placeholder 4">
            <a:extLst>
              <a:ext uri="{FF2B5EF4-FFF2-40B4-BE49-F238E27FC236}">
                <a16:creationId xmlns:a16="http://schemas.microsoft.com/office/drawing/2014/main" id="{88DAEFCE-CDA8-4EAF-BBC0-54B6078B4B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74431B-696C-4DAE-8CB4-DFE2C05F8147}"/>
              </a:ext>
            </a:extLst>
          </p:cNvPr>
          <p:cNvSpPr>
            <a:spLocks noGrp="1"/>
          </p:cNvSpPr>
          <p:nvPr>
            <p:ph type="sldNum" sz="quarter" idx="12"/>
          </p:nvPr>
        </p:nvSpPr>
        <p:spPr/>
        <p:txBody>
          <a:bodyPr/>
          <a:lstStyle/>
          <a:p>
            <a:fld id="{62A30FE4-2E84-4BE8-8DC6-BF36E7838F25}" type="slidenum">
              <a:rPr lang="en-US" smtClean="0"/>
              <a:t>‹#›</a:t>
            </a:fld>
            <a:endParaRPr lang="en-US"/>
          </a:p>
        </p:txBody>
      </p:sp>
    </p:spTree>
    <p:extLst>
      <p:ext uri="{BB962C8B-B14F-4D97-AF65-F5344CB8AC3E}">
        <p14:creationId xmlns:p14="http://schemas.microsoft.com/office/powerpoint/2010/main" val="2911642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11087-2A91-4EEF-ACCE-3741F346F5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A7275C-192F-4B2A-8EE4-C6E32E5298E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6F716C-27FF-47C3-95C2-02D7732FA92B}"/>
              </a:ext>
            </a:extLst>
          </p:cNvPr>
          <p:cNvSpPr>
            <a:spLocks noGrp="1"/>
          </p:cNvSpPr>
          <p:nvPr>
            <p:ph type="dt" sz="half" idx="10"/>
          </p:nvPr>
        </p:nvSpPr>
        <p:spPr/>
        <p:txBody>
          <a:bodyPr/>
          <a:lstStyle/>
          <a:p>
            <a:fld id="{7E3B380C-DD8D-439C-890B-44BFCF23B85C}" type="datetimeFigureOut">
              <a:rPr lang="en-US" smtClean="0"/>
              <a:t>3/23/20</a:t>
            </a:fld>
            <a:endParaRPr lang="en-US"/>
          </a:p>
        </p:txBody>
      </p:sp>
      <p:sp>
        <p:nvSpPr>
          <p:cNvPr id="5" name="Footer Placeholder 4">
            <a:extLst>
              <a:ext uri="{FF2B5EF4-FFF2-40B4-BE49-F238E27FC236}">
                <a16:creationId xmlns:a16="http://schemas.microsoft.com/office/drawing/2014/main" id="{5A865B14-FA3D-4DFB-B7D9-A87AA7B13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2CF40C-3108-4415-982E-D68C3861FBEC}"/>
              </a:ext>
            </a:extLst>
          </p:cNvPr>
          <p:cNvSpPr>
            <a:spLocks noGrp="1"/>
          </p:cNvSpPr>
          <p:nvPr>
            <p:ph type="sldNum" sz="quarter" idx="12"/>
          </p:nvPr>
        </p:nvSpPr>
        <p:spPr/>
        <p:txBody>
          <a:bodyPr/>
          <a:lstStyle/>
          <a:p>
            <a:fld id="{62A30FE4-2E84-4BE8-8DC6-BF36E7838F25}" type="slidenum">
              <a:rPr lang="en-US" smtClean="0"/>
              <a:t>‹#›</a:t>
            </a:fld>
            <a:endParaRPr lang="en-US"/>
          </a:p>
        </p:txBody>
      </p:sp>
    </p:spTree>
    <p:extLst>
      <p:ext uri="{BB962C8B-B14F-4D97-AF65-F5344CB8AC3E}">
        <p14:creationId xmlns:p14="http://schemas.microsoft.com/office/powerpoint/2010/main" val="4191930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19DE0A-B275-4351-828F-B1CC1D6DED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9AB194-0497-4275-8330-05745CB6155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15CE2C-3261-48FA-BC37-CF733BACB0F6}"/>
              </a:ext>
            </a:extLst>
          </p:cNvPr>
          <p:cNvSpPr>
            <a:spLocks noGrp="1"/>
          </p:cNvSpPr>
          <p:nvPr>
            <p:ph type="dt" sz="half" idx="10"/>
          </p:nvPr>
        </p:nvSpPr>
        <p:spPr/>
        <p:txBody>
          <a:bodyPr/>
          <a:lstStyle/>
          <a:p>
            <a:fld id="{7E3B380C-DD8D-439C-890B-44BFCF23B85C}" type="datetimeFigureOut">
              <a:rPr lang="en-US" smtClean="0"/>
              <a:t>3/23/20</a:t>
            </a:fld>
            <a:endParaRPr lang="en-US"/>
          </a:p>
        </p:txBody>
      </p:sp>
      <p:sp>
        <p:nvSpPr>
          <p:cNvPr id="5" name="Footer Placeholder 4">
            <a:extLst>
              <a:ext uri="{FF2B5EF4-FFF2-40B4-BE49-F238E27FC236}">
                <a16:creationId xmlns:a16="http://schemas.microsoft.com/office/drawing/2014/main" id="{8A6018AB-3893-46B2-A74C-774C934E3D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1766D0-ACCE-472C-9D21-59524D58EE98}"/>
              </a:ext>
            </a:extLst>
          </p:cNvPr>
          <p:cNvSpPr>
            <a:spLocks noGrp="1"/>
          </p:cNvSpPr>
          <p:nvPr>
            <p:ph type="sldNum" sz="quarter" idx="12"/>
          </p:nvPr>
        </p:nvSpPr>
        <p:spPr/>
        <p:txBody>
          <a:bodyPr/>
          <a:lstStyle/>
          <a:p>
            <a:fld id="{62A30FE4-2E84-4BE8-8DC6-BF36E7838F25}" type="slidenum">
              <a:rPr lang="en-US" smtClean="0"/>
              <a:t>‹#›</a:t>
            </a:fld>
            <a:endParaRPr lang="en-US"/>
          </a:p>
        </p:txBody>
      </p:sp>
    </p:spTree>
    <p:extLst>
      <p:ext uri="{BB962C8B-B14F-4D97-AF65-F5344CB8AC3E}">
        <p14:creationId xmlns:p14="http://schemas.microsoft.com/office/powerpoint/2010/main" val="4186842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BE196A5-D872-9148-975E-6BEB05223D01}"/>
              </a:ext>
            </a:extLst>
          </p:cNvPr>
          <p:cNvSpPr/>
          <p:nvPr userDrawn="1"/>
        </p:nvSpPr>
        <p:spPr>
          <a:xfrm>
            <a:off x="0" y="0"/>
            <a:ext cx="2925318"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p>
        </p:txBody>
      </p:sp>
      <p:sp>
        <p:nvSpPr>
          <p:cNvPr id="6" name="Rectangle 5">
            <a:extLst>
              <a:ext uri="{FF2B5EF4-FFF2-40B4-BE49-F238E27FC236}">
                <a16:creationId xmlns:a16="http://schemas.microsoft.com/office/drawing/2014/main" id="{4EE3DD95-174E-C94F-A8DD-3253A9DDC16A}"/>
              </a:ext>
            </a:extLst>
          </p:cNvPr>
          <p:cNvSpPr/>
          <p:nvPr userDrawn="1"/>
        </p:nvSpPr>
        <p:spPr>
          <a:xfrm>
            <a:off x="0" y="1016000"/>
            <a:ext cx="10001839" cy="4561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a:extLst>
              <a:ext uri="{FF2B5EF4-FFF2-40B4-BE49-F238E27FC236}">
                <a16:creationId xmlns:a16="http://schemas.microsoft.com/office/drawing/2014/main" id="{B78DF27D-3D7E-144D-AEBE-EA85738392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698" y="5827776"/>
            <a:ext cx="1737360" cy="767963"/>
          </a:xfrm>
          <a:prstGeom prst="rect">
            <a:avLst/>
          </a:prstGeom>
        </p:spPr>
      </p:pic>
      <p:sp>
        <p:nvSpPr>
          <p:cNvPr id="10" name="Title 1">
            <a:extLst>
              <a:ext uri="{FF2B5EF4-FFF2-40B4-BE49-F238E27FC236}">
                <a16:creationId xmlns:a16="http://schemas.microsoft.com/office/drawing/2014/main" id="{5C52C5A3-4A25-364D-8403-80A1A1AD3E25}"/>
              </a:ext>
            </a:extLst>
          </p:cNvPr>
          <p:cNvSpPr>
            <a:spLocks noGrp="1"/>
          </p:cNvSpPr>
          <p:nvPr>
            <p:ph type="ctrTitle"/>
          </p:nvPr>
        </p:nvSpPr>
        <p:spPr>
          <a:xfrm>
            <a:off x="1069848" y="1376312"/>
            <a:ext cx="7315200" cy="2790900"/>
          </a:xfrm>
        </p:spPr>
        <p:txBody>
          <a:bodyPr anchor="b">
            <a:normAutofit/>
          </a:bodyPr>
          <a:lstStyle>
            <a:lvl1pPr>
              <a:defRPr sz="3600">
                <a:solidFill>
                  <a:schemeClr val="bg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6A8EE0DC-4B15-D947-88C8-715A124B4A75}"/>
              </a:ext>
            </a:extLst>
          </p:cNvPr>
          <p:cNvSpPr>
            <a:spLocks noGrp="1"/>
          </p:cNvSpPr>
          <p:nvPr>
            <p:ph type="subTitle" idx="1"/>
          </p:nvPr>
        </p:nvSpPr>
        <p:spPr>
          <a:xfrm>
            <a:off x="1069849" y="4167212"/>
            <a:ext cx="7315200" cy="1030934"/>
          </a:xfrm>
        </p:spPr>
        <p:txBody>
          <a:bodyPr/>
          <a:lstStyle>
            <a:lvl1pPr marL="0" indent="0">
              <a:buNone/>
              <a:defRPr>
                <a:solidFill>
                  <a:schemeClr val="bg1"/>
                </a:solidFill>
              </a:defRPr>
            </a:lvl1pPr>
          </a:lstStyle>
          <a:p>
            <a:r>
              <a:rPr lang="en-US"/>
              <a:t>Click to edit Master subtitle style</a:t>
            </a:r>
            <a:endParaRPr lang="en-US" dirty="0"/>
          </a:p>
        </p:txBody>
      </p:sp>
    </p:spTree>
    <p:extLst>
      <p:ext uri="{BB962C8B-B14F-4D97-AF65-F5344CB8AC3E}">
        <p14:creationId xmlns:p14="http://schemas.microsoft.com/office/powerpoint/2010/main" val="235410451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D44C7-FB56-8F45-8E8D-360A8FFE128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F0995F-1B0C-B14A-A09E-EFBAD40A7C91}"/>
              </a:ext>
            </a:extLst>
          </p:cNvPr>
          <p:cNvSpPr>
            <a:spLocks noGrp="1"/>
          </p:cNvSpPr>
          <p:nvPr>
            <p:ph idx="1"/>
          </p:nvPr>
        </p:nvSpPr>
        <p:spPr/>
        <p:txBody>
          <a:bodyPr>
            <a:normAutofit/>
          </a:bodyPr>
          <a:lstStyle>
            <a:lvl1pPr>
              <a:spcBef>
                <a:spcPts val="1800"/>
              </a:spcBef>
              <a:defRPr sz="2200"/>
            </a:lvl1pPr>
            <a:lvl2pPr>
              <a:spcBef>
                <a:spcPts val="0"/>
              </a:spcBef>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5880654A-C145-B444-8C76-904AB115293F}"/>
              </a:ext>
            </a:extLst>
          </p:cNvPr>
          <p:cNvSpPr>
            <a:spLocks noGrp="1"/>
          </p:cNvSpPr>
          <p:nvPr>
            <p:ph type="sldNum" sz="quarter" idx="10"/>
          </p:nvPr>
        </p:nvSpPr>
        <p:spPr/>
        <p:txBody>
          <a:bodyPr/>
          <a:lstStyle/>
          <a:p>
            <a:fld id="{461711D5-349D-4847-A71F-DCB6A6FF38BF}" type="slidenum">
              <a:rPr lang="en-US" smtClean="0"/>
              <a:pPr/>
              <a:t>‹#›</a:t>
            </a:fld>
            <a:endParaRPr lang="en-US" dirty="0"/>
          </a:p>
        </p:txBody>
      </p:sp>
      <p:sp>
        <p:nvSpPr>
          <p:cNvPr id="5" name="Footer Placeholder 4">
            <a:extLst>
              <a:ext uri="{FF2B5EF4-FFF2-40B4-BE49-F238E27FC236}">
                <a16:creationId xmlns:a16="http://schemas.microsoft.com/office/drawing/2014/main" id="{9975B8AB-E8C6-6A4E-A77C-D0CD2C596F5A}"/>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004881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308E5E-FBF3-8749-8C73-47834D26E15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5CE54FA1-4F73-804E-834A-4B043673C62B}"/>
              </a:ext>
            </a:extLst>
          </p:cNvPr>
          <p:cNvSpPr/>
          <p:nvPr userDrawn="1"/>
        </p:nvSpPr>
        <p:spPr>
          <a:xfrm>
            <a:off x="9266682" y="0"/>
            <a:ext cx="2925318"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p>
        </p:txBody>
      </p:sp>
      <p:sp>
        <p:nvSpPr>
          <p:cNvPr id="16" name="Title 1">
            <a:extLst>
              <a:ext uri="{FF2B5EF4-FFF2-40B4-BE49-F238E27FC236}">
                <a16:creationId xmlns:a16="http://schemas.microsoft.com/office/drawing/2014/main" id="{185F88B3-8461-8541-A11B-9AD5FBA7056C}"/>
              </a:ext>
            </a:extLst>
          </p:cNvPr>
          <p:cNvSpPr>
            <a:spLocks noGrp="1"/>
          </p:cNvSpPr>
          <p:nvPr>
            <p:ph type="ctrTitle"/>
          </p:nvPr>
        </p:nvSpPr>
        <p:spPr>
          <a:xfrm>
            <a:off x="1069848" y="1376312"/>
            <a:ext cx="7315200" cy="2790900"/>
          </a:xfrm>
        </p:spPr>
        <p:txBody>
          <a:bodyPr anchor="b">
            <a:normAutofit/>
          </a:bodyPr>
          <a:lstStyle>
            <a:lvl1pPr>
              <a:defRPr sz="3600">
                <a:solidFill>
                  <a:schemeClr val="bg1"/>
                </a:solidFill>
              </a:defRPr>
            </a:lvl1pPr>
          </a:lstStyle>
          <a:p>
            <a:r>
              <a:rPr lang="en-US"/>
              <a:t>Click to edit Master title style</a:t>
            </a:r>
            <a:endParaRPr lang="en-US" dirty="0"/>
          </a:p>
        </p:txBody>
      </p:sp>
      <p:sp>
        <p:nvSpPr>
          <p:cNvPr id="17" name="Subtitle 2">
            <a:extLst>
              <a:ext uri="{FF2B5EF4-FFF2-40B4-BE49-F238E27FC236}">
                <a16:creationId xmlns:a16="http://schemas.microsoft.com/office/drawing/2014/main" id="{A1C99013-B493-654C-BF69-476D173F7B5F}"/>
              </a:ext>
            </a:extLst>
          </p:cNvPr>
          <p:cNvSpPr>
            <a:spLocks noGrp="1"/>
          </p:cNvSpPr>
          <p:nvPr>
            <p:ph type="subTitle" idx="1"/>
          </p:nvPr>
        </p:nvSpPr>
        <p:spPr>
          <a:xfrm>
            <a:off x="1069848" y="4167212"/>
            <a:ext cx="7345367" cy="1030934"/>
          </a:xfrm>
        </p:spPr>
        <p:txBody>
          <a:bodyPr/>
          <a:lstStyle>
            <a:lvl1pPr marL="0" indent="0">
              <a:buNone/>
              <a:defRPr>
                <a:solidFill>
                  <a:schemeClr val="bg1"/>
                </a:solidFill>
              </a:defRPr>
            </a:lvl1pPr>
          </a:lstStyle>
          <a:p>
            <a:r>
              <a:rPr lang="en-US"/>
              <a:t>Click to edit Master subtitle style</a:t>
            </a:r>
            <a:endParaRPr lang="en-US" dirty="0"/>
          </a:p>
        </p:txBody>
      </p:sp>
      <p:pic>
        <p:nvPicPr>
          <p:cNvPr id="3" name="Picture 2">
            <a:extLst>
              <a:ext uri="{FF2B5EF4-FFF2-40B4-BE49-F238E27FC236}">
                <a16:creationId xmlns:a16="http://schemas.microsoft.com/office/drawing/2014/main" id="{95D7F139-338E-334E-980B-694FB51BA9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52101" y="5944463"/>
            <a:ext cx="1554480" cy="431169"/>
          </a:xfrm>
          <a:prstGeom prst="rect">
            <a:avLst/>
          </a:prstGeom>
        </p:spPr>
      </p:pic>
    </p:spTree>
    <p:extLst>
      <p:ext uri="{BB962C8B-B14F-4D97-AF65-F5344CB8AC3E}">
        <p14:creationId xmlns:p14="http://schemas.microsoft.com/office/powerpoint/2010/main" val="346817905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CDCB-14B2-214E-BBC9-F7546282290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A9A5335-0C8F-3242-B7B5-C6D8DC4F1AC9}"/>
              </a:ext>
            </a:extLst>
          </p:cNvPr>
          <p:cNvSpPr>
            <a:spLocks noGrp="1"/>
          </p:cNvSpPr>
          <p:nvPr>
            <p:ph sz="half" idx="1"/>
          </p:nvPr>
        </p:nvSpPr>
        <p:spPr>
          <a:xfrm>
            <a:off x="838200" y="1279526"/>
            <a:ext cx="5181600" cy="4897438"/>
          </a:xfrm>
        </p:spPr>
        <p:txBody>
          <a:bodyPr/>
          <a:lstStyle>
            <a:lvl1pPr>
              <a:spcBef>
                <a:spcPts val="18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83C1F58-ABD8-6349-977B-B77440ED6C7C}"/>
              </a:ext>
            </a:extLst>
          </p:cNvPr>
          <p:cNvSpPr>
            <a:spLocks noGrp="1"/>
          </p:cNvSpPr>
          <p:nvPr>
            <p:ph sz="half" idx="2"/>
          </p:nvPr>
        </p:nvSpPr>
        <p:spPr>
          <a:xfrm>
            <a:off x="6172200" y="1279526"/>
            <a:ext cx="5181600" cy="4897438"/>
          </a:xfrm>
        </p:spPr>
        <p:txBody>
          <a:bodyPr/>
          <a:lstStyle>
            <a:lvl1pPr>
              <a:spcBef>
                <a:spcPts val="18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A98E2E0D-6651-EE4B-88BE-2D95A1C5D3D2}"/>
              </a:ext>
            </a:extLst>
          </p:cNvPr>
          <p:cNvSpPr>
            <a:spLocks noGrp="1"/>
          </p:cNvSpPr>
          <p:nvPr>
            <p:ph type="sldNum" sz="quarter" idx="10"/>
          </p:nvPr>
        </p:nvSpPr>
        <p:spPr/>
        <p:txBody>
          <a:bodyPr/>
          <a:lstStyle/>
          <a:p>
            <a:fld id="{461711D5-349D-4847-A71F-DCB6A6FF38BF}" type="slidenum">
              <a:rPr lang="en-US" smtClean="0"/>
              <a:pPr/>
              <a:t>‹#›</a:t>
            </a:fld>
            <a:endParaRPr lang="en-US" dirty="0"/>
          </a:p>
        </p:txBody>
      </p:sp>
      <p:sp>
        <p:nvSpPr>
          <p:cNvPr id="6" name="Footer Placeholder 5">
            <a:extLst>
              <a:ext uri="{FF2B5EF4-FFF2-40B4-BE49-F238E27FC236}">
                <a16:creationId xmlns:a16="http://schemas.microsoft.com/office/drawing/2014/main" id="{59AFA3C1-3B7A-484C-828F-D47DBF2FBB34}"/>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15930505"/>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ull Bleed Picture [Left], Titl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CDCB-14B2-214E-BBC9-F75462822900}"/>
              </a:ext>
            </a:extLst>
          </p:cNvPr>
          <p:cNvSpPr>
            <a:spLocks noGrp="1"/>
          </p:cNvSpPr>
          <p:nvPr>
            <p:ph type="title"/>
          </p:nvPr>
        </p:nvSpPr>
        <p:spPr>
          <a:xfrm>
            <a:off x="6347012" y="365126"/>
            <a:ext cx="5006788" cy="914399"/>
          </a:xfrm>
        </p:spPr>
        <p:txBody>
          <a:body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CF80FED9-A8B2-7D42-B138-12C3E9137BB8}"/>
              </a:ext>
            </a:extLst>
          </p:cNvPr>
          <p:cNvSpPr>
            <a:spLocks noGrp="1"/>
          </p:cNvSpPr>
          <p:nvPr>
            <p:ph type="sldNum" sz="quarter" idx="10"/>
          </p:nvPr>
        </p:nvSpPr>
        <p:spPr/>
        <p:txBody>
          <a:bodyPr/>
          <a:lstStyle/>
          <a:p>
            <a:fld id="{461711D5-349D-4847-A71F-DCB6A6FF38BF}" type="slidenum">
              <a:rPr lang="en-US" smtClean="0"/>
              <a:pPr/>
              <a:t>‹#›</a:t>
            </a:fld>
            <a:endParaRPr lang="en-US" dirty="0"/>
          </a:p>
        </p:txBody>
      </p:sp>
      <p:sp>
        <p:nvSpPr>
          <p:cNvPr id="8" name="Rectangle 7">
            <a:extLst>
              <a:ext uri="{FF2B5EF4-FFF2-40B4-BE49-F238E27FC236}">
                <a16:creationId xmlns:a16="http://schemas.microsoft.com/office/drawing/2014/main" id="{DE409604-FC9D-5346-9A6E-FD5DE5EF23DE}"/>
              </a:ext>
            </a:extLst>
          </p:cNvPr>
          <p:cNvSpPr/>
          <p:nvPr userDrawn="1"/>
        </p:nvSpPr>
        <p:spPr>
          <a:xfrm>
            <a:off x="6347012" y="365126"/>
            <a:ext cx="5029200" cy="4572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accent3"/>
              </a:solidFill>
            </a:endParaRPr>
          </a:p>
        </p:txBody>
      </p:sp>
      <p:sp>
        <p:nvSpPr>
          <p:cNvPr id="10" name="Picture Placeholder 9">
            <a:extLst>
              <a:ext uri="{FF2B5EF4-FFF2-40B4-BE49-F238E27FC236}">
                <a16:creationId xmlns:a16="http://schemas.microsoft.com/office/drawing/2014/main" id="{BCA685E9-C33E-2647-888C-A36F84DA853B}"/>
              </a:ext>
            </a:extLst>
          </p:cNvPr>
          <p:cNvSpPr>
            <a:spLocks noGrp="1"/>
          </p:cNvSpPr>
          <p:nvPr>
            <p:ph type="pic" sz="quarter" idx="11" hasCustomPrompt="1"/>
          </p:nvPr>
        </p:nvSpPr>
        <p:spPr>
          <a:xfrm>
            <a:off x="0" y="0"/>
            <a:ext cx="6096000" cy="6858000"/>
          </a:xfrm>
        </p:spPr>
        <p:txBody>
          <a:bodyPr anchor="t"/>
          <a:lstStyle>
            <a:lvl1pPr marL="0" indent="0" algn="ctr">
              <a:buNone/>
              <a:defRPr/>
            </a:lvl1pPr>
          </a:lstStyle>
          <a:p>
            <a:r>
              <a:rPr lang="en-US" dirty="0"/>
              <a:t>Click icon to add picture </a:t>
            </a:r>
          </a:p>
        </p:txBody>
      </p:sp>
      <p:sp>
        <p:nvSpPr>
          <p:cNvPr id="12" name="Text Placeholder 11">
            <a:extLst>
              <a:ext uri="{FF2B5EF4-FFF2-40B4-BE49-F238E27FC236}">
                <a16:creationId xmlns:a16="http://schemas.microsoft.com/office/drawing/2014/main" id="{EE5C0A4C-363F-8C4D-A78A-1BEAF42A739C}"/>
              </a:ext>
            </a:extLst>
          </p:cNvPr>
          <p:cNvSpPr>
            <a:spLocks noGrp="1"/>
          </p:cNvSpPr>
          <p:nvPr>
            <p:ph type="body" sz="quarter" idx="12"/>
          </p:nvPr>
        </p:nvSpPr>
        <p:spPr>
          <a:xfrm>
            <a:off x="6347012" y="1279526"/>
            <a:ext cx="5006788" cy="4910138"/>
          </a:xfrm>
        </p:spPr>
        <p:txBody>
          <a:bodyPr/>
          <a:lstStyle>
            <a:lvl1pPr marL="0" indent="0">
              <a:buNone/>
              <a:defRPr/>
            </a:lvl1pPr>
          </a:lstStyle>
          <a:p>
            <a:pPr lvl="0"/>
            <a:r>
              <a:rPr lang="en-US"/>
              <a:t>Edit Master text styles</a:t>
            </a:r>
          </a:p>
        </p:txBody>
      </p:sp>
      <p:sp>
        <p:nvSpPr>
          <p:cNvPr id="3" name="Footer Placeholder 2">
            <a:extLst>
              <a:ext uri="{FF2B5EF4-FFF2-40B4-BE49-F238E27FC236}">
                <a16:creationId xmlns:a16="http://schemas.microsoft.com/office/drawing/2014/main" id="{4D7043CE-2563-1C41-B968-B238746D87A1}"/>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947198524"/>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ull Bleed Picture [Right], Titl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CDCB-14B2-214E-BBC9-F75462822900}"/>
              </a:ext>
            </a:extLst>
          </p:cNvPr>
          <p:cNvSpPr>
            <a:spLocks noGrp="1"/>
          </p:cNvSpPr>
          <p:nvPr>
            <p:ph type="title"/>
          </p:nvPr>
        </p:nvSpPr>
        <p:spPr>
          <a:xfrm>
            <a:off x="833120" y="365126"/>
            <a:ext cx="5006788" cy="914399"/>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CF80FED9-A8B2-7D42-B138-12C3E9137BB8}"/>
              </a:ext>
            </a:extLst>
          </p:cNvPr>
          <p:cNvSpPr>
            <a:spLocks noGrp="1"/>
          </p:cNvSpPr>
          <p:nvPr>
            <p:ph type="sldNum" sz="quarter" idx="10"/>
          </p:nvPr>
        </p:nvSpPr>
        <p:spPr/>
        <p:txBody>
          <a:bodyPr/>
          <a:lstStyle/>
          <a:p>
            <a:fld id="{461711D5-349D-4847-A71F-DCB6A6FF38BF}" type="slidenum">
              <a:rPr lang="en-US" smtClean="0"/>
              <a:pPr/>
              <a:t>‹#›</a:t>
            </a:fld>
            <a:endParaRPr lang="en-US" dirty="0"/>
          </a:p>
        </p:txBody>
      </p:sp>
      <p:sp>
        <p:nvSpPr>
          <p:cNvPr id="8" name="Rectangle 7">
            <a:extLst>
              <a:ext uri="{FF2B5EF4-FFF2-40B4-BE49-F238E27FC236}">
                <a16:creationId xmlns:a16="http://schemas.microsoft.com/office/drawing/2014/main" id="{DE409604-FC9D-5346-9A6E-FD5DE5EF23DE}"/>
              </a:ext>
            </a:extLst>
          </p:cNvPr>
          <p:cNvSpPr/>
          <p:nvPr userDrawn="1"/>
        </p:nvSpPr>
        <p:spPr>
          <a:xfrm>
            <a:off x="833120" y="365126"/>
            <a:ext cx="5029200" cy="4572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accent3"/>
              </a:solidFill>
            </a:endParaRPr>
          </a:p>
        </p:txBody>
      </p:sp>
      <p:sp>
        <p:nvSpPr>
          <p:cNvPr id="10" name="Picture Placeholder 9">
            <a:extLst>
              <a:ext uri="{FF2B5EF4-FFF2-40B4-BE49-F238E27FC236}">
                <a16:creationId xmlns:a16="http://schemas.microsoft.com/office/drawing/2014/main" id="{BCA685E9-C33E-2647-888C-A36F84DA853B}"/>
              </a:ext>
            </a:extLst>
          </p:cNvPr>
          <p:cNvSpPr>
            <a:spLocks noGrp="1"/>
          </p:cNvSpPr>
          <p:nvPr>
            <p:ph type="pic" sz="quarter" idx="11" hasCustomPrompt="1"/>
          </p:nvPr>
        </p:nvSpPr>
        <p:spPr>
          <a:xfrm>
            <a:off x="6111240" y="0"/>
            <a:ext cx="6096000" cy="6858000"/>
          </a:xfrm>
        </p:spPr>
        <p:txBody>
          <a:bodyPr anchor="t"/>
          <a:lstStyle>
            <a:lvl1pPr marL="0" indent="0" algn="ctr">
              <a:buNone/>
              <a:defRPr/>
            </a:lvl1pPr>
          </a:lstStyle>
          <a:p>
            <a:r>
              <a:rPr lang="en-US" dirty="0"/>
              <a:t>Click icon to add picture </a:t>
            </a:r>
          </a:p>
        </p:txBody>
      </p:sp>
      <p:sp>
        <p:nvSpPr>
          <p:cNvPr id="12" name="Text Placeholder 11">
            <a:extLst>
              <a:ext uri="{FF2B5EF4-FFF2-40B4-BE49-F238E27FC236}">
                <a16:creationId xmlns:a16="http://schemas.microsoft.com/office/drawing/2014/main" id="{EE5C0A4C-363F-8C4D-A78A-1BEAF42A739C}"/>
              </a:ext>
            </a:extLst>
          </p:cNvPr>
          <p:cNvSpPr>
            <a:spLocks noGrp="1"/>
          </p:cNvSpPr>
          <p:nvPr>
            <p:ph type="body" sz="quarter" idx="12"/>
          </p:nvPr>
        </p:nvSpPr>
        <p:spPr>
          <a:xfrm>
            <a:off x="833120" y="1279526"/>
            <a:ext cx="5006788" cy="4910138"/>
          </a:xfrm>
        </p:spPr>
        <p:txBody>
          <a:bodyPr/>
          <a:lstStyle>
            <a:lvl1pPr marL="0" indent="0">
              <a:buNone/>
              <a:defRPr/>
            </a:lvl1pPr>
          </a:lstStyle>
          <a:p>
            <a:pPr lvl="0"/>
            <a:r>
              <a:rPr lang="en-US"/>
              <a:t>Edit Master text styles</a:t>
            </a:r>
          </a:p>
        </p:txBody>
      </p:sp>
      <p:sp>
        <p:nvSpPr>
          <p:cNvPr id="3" name="Footer Placeholder 2">
            <a:extLst>
              <a:ext uri="{FF2B5EF4-FFF2-40B4-BE49-F238E27FC236}">
                <a16:creationId xmlns:a16="http://schemas.microsoft.com/office/drawing/2014/main" id="{31AFF218-C8B0-6540-A13A-908E7D3E6E1B}"/>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770485999"/>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D8F7D2-A68C-DD42-B432-4D2EC05B91FD}"/>
              </a:ext>
            </a:extLst>
          </p:cNvPr>
          <p:cNvSpPr>
            <a:spLocks noGrp="1"/>
          </p:cNvSpPr>
          <p:nvPr>
            <p:ph type="body" idx="1"/>
          </p:nvPr>
        </p:nvSpPr>
        <p:spPr>
          <a:xfrm>
            <a:off x="839788" y="1279525"/>
            <a:ext cx="5157787" cy="731520"/>
          </a:xfrm>
          <a:noFill/>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06F22C5-0068-EB4D-BDF7-6C1CD2180A56}"/>
              </a:ext>
            </a:extLst>
          </p:cNvPr>
          <p:cNvSpPr>
            <a:spLocks noGrp="1"/>
          </p:cNvSpPr>
          <p:nvPr>
            <p:ph sz="half" idx="2"/>
          </p:nvPr>
        </p:nvSpPr>
        <p:spPr>
          <a:xfrm>
            <a:off x="839788" y="2011046"/>
            <a:ext cx="5157787" cy="4178618"/>
          </a:xfrm>
        </p:spPr>
        <p:txBody>
          <a:bodyPr/>
          <a:lstStyle>
            <a:lvl1pPr>
              <a:spcBef>
                <a:spcPts val="18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80DE85F-F394-6645-9753-5BA14D70DEA1}"/>
              </a:ext>
            </a:extLst>
          </p:cNvPr>
          <p:cNvSpPr>
            <a:spLocks noGrp="1"/>
          </p:cNvSpPr>
          <p:nvPr>
            <p:ph type="body" sz="quarter" idx="3"/>
          </p:nvPr>
        </p:nvSpPr>
        <p:spPr>
          <a:xfrm>
            <a:off x="6172200" y="1279525"/>
            <a:ext cx="5183188" cy="731520"/>
          </a:xfrm>
          <a:noFill/>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78C9F1A-2BC5-AB41-B8B7-7FB4BCF38BEF}"/>
              </a:ext>
            </a:extLst>
          </p:cNvPr>
          <p:cNvSpPr>
            <a:spLocks noGrp="1"/>
          </p:cNvSpPr>
          <p:nvPr>
            <p:ph sz="quarter" idx="4"/>
          </p:nvPr>
        </p:nvSpPr>
        <p:spPr>
          <a:xfrm>
            <a:off x="6172200" y="2011046"/>
            <a:ext cx="5183188" cy="4178618"/>
          </a:xfrm>
        </p:spPr>
        <p:txBody>
          <a:bodyPr/>
          <a:lstStyle>
            <a:lvl1pPr>
              <a:spcBef>
                <a:spcPts val="18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AAB1A961-D7C7-3349-A221-7BD5AEC2AC7B}"/>
              </a:ext>
            </a:extLst>
          </p:cNvPr>
          <p:cNvSpPr>
            <a:spLocks noGrp="1"/>
          </p:cNvSpPr>
          <p:nvPr>
            <p:ph type="title"/>
          </p:nvPr>
        </p:nvSpPr>
        <p:spPr>
          <a:xfrm>
            <a:off x="838200" y="365126"/>
            <a:ext cx="10515600" cy="914399"/>
          </a:xfrm>
        </p:spPr>
        <p:txBody>
          <a:bodyPr/>
          <a:lstStyle/>
          <a:p>
            <a:r>
              <a:rPr lang="en-US"/>
              <a:t>Click to edit Master title style</a:t>
            </a:r>
            <a:endParaRPr lang="en-US" dirty="0"/>
          </a:p>
        </p:txBody>
      </p:sp>
      <p:sp>
        <p:nvSpPr>
          <p:cNvPr id="2" name="Slide Number Placeholder 1">
            <a:extLst>
              <a:ext uri="{FF2B5EF4-FFF2-40B4-BE49-F238E27FC236}">
                <a16:creationId xmlns:a16="http://schemas.microsoft.com/office/drawing/2014/main" id="{95A0CBDA-ADA7-544A-BB93-E2ED6F92A0AE}"/>
              </a:ext>
            </a:extLst>
          </p:cNvPr>
          <p:cNvSpPr>
            <a:spLocks noGrp="1"/>
          </p:cNvSpPr>
          <p:nvPr>
            <p:ph type="sldNum" sz="quarter" idx="10"/>
          </p:nvPr>
        </p:nvSpPr>
        <p:spPr/>
        <p:txBody>
          <a:bodyPr/>
          <a:lstStyle/>
          <a:p>
            <a:fld id="{461711D5-349D-4847-A71F-DCB6A6FF38BF}" type="slidenum">
              <a:rPr lang="en-US" smtClean="0"/>
              <a:pPr/>
              <a:t>‹#›</a:t>
            </a:fld>
            <a:endParaRPr lang="en-US" dirty="0"/>
          </a:p>
        </p:txBody>
      </p:sp>
      <p:sp>
        <p:nvSpPr>
          <p:cNvPr id="7" name="Footer Placeholder 6">
            <a:extLst>
              <a:ext uri="{FF2B5EF4-FFF2-40B4-BE49-F238E27FC236}">
                <a16:creationId xmlns:a16="http://schemas.microsoft.com/office/drawing/2014/main" id="{9682984C-A879-334F-9593-BFE0AFF3107B}"/>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85748778"/>
      </p:ext>
    </p:extLst>
  </p:cSld>
  <p:clrMapOvr>
    <a:masterClrMapping/>
  </p:clrMapOvr>
  <p:extLst>
    <p:ext uri="{DCECCB84-F9BA-43D5-87BE-67443E8EF086}">
      <p15:sldGuideLst xmlns:p15="http://schemas.microsoft.com/office/powerpoint/2012/main">
        <p15:guide id="1" orient="horz" pos="1176">
          <p15:clr>
            <a:srgbClr val="FBAE40"/>
          </p15:clr>
        </p15:guide>
        <p15:guide id="2" orient="horz" pos="127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812800" y="1279526"/>
            <a:ext cx="2133600" cy="4892674"/>
          </a:xfrm>
          <a:solidFill>
            <a:schemeClr val="accent1"/>
          </a:solidFill>
          <a:ln>
            <a:noFill/>
          </a:ln>
        </p:spPr>
        <p:style>
          <a:lnRef idx="2">
            <a:schemeClr val="accent1">
              <a:shade val="50000"/>
            </a:schemeClr>
          </a:lnRef>
          <a:fillRef idx="1">
            <a:schemeClr val="accent1"/>
          </a:fillRef>
          <a:effectRef idx="0">
            <a:schemeClr val="accent1"/>
          </a:effectRef>
          <a:fontRef idx="none"/>
        </p:style>
        <p:txBody>
          <a:bodyPr lIns="137160" tIns="182880" rIns="137160" bIns="91440">
            <a:normAutofit/>
          </a:bodyPr>
          <a:lstStyle>
            <a:lvl1pPr marL="0" indent="0">
              <a:spcAft>
                <a:spcPts val="1000"/>
              </a:spcAft>
              <a:buNone/>
              <a:defRPr sz="1600" b="0" i="0">
                <a:ln>
                  <a:noFill/>
                </a:ln>
                <a:solidFill>
                  <a:schemeClr val="bg1"/>
                </a:solidFill>
                <a:effectLst/>
                <a:latin typeface="Calibri" panose="020F0502020204030204" pitchFamily="34" charset="0"/>
                <a:cs typeface="Calibri" panose="020F0502020204030204" pitchFamily="34" charset="0"/>
              </a:defRPr>
            </a:lvl1pPr>
            <a:lvl2pPr>
              <a:buNone/>
              <a:defRPr sz="1200"/>
            </a:lvl2pPr>
            <a:lvl3pPr>
              <a:buNone/>
              <a:defRPr sz="1000"/>
            </a:lvl3pPr>
            <a:lvl4pPr>
              <a:buNone/>
              <a:defRPr sz="900"/>
            </a:lvl4pPr>
            <a:lvl5pPr>
              <a:buNone/>
              <a:defRPr sz="900"/>
            </a:lvl5pPr>
          </a:lstStyle>
          <a:p>
            <a:pPr lvl="0"/>
            <a:r>
              <a:rPr lang="en-US"/>
              <a:t>Edit Master text styles</a:t>
            </a:r>
          </a:p>
        </p:txBody>
      </p:sp>
      <p:sp>
        <p:nvSpPr>
          <p:cNvPr id="9" name="Content Placeholder 8"/>
          <p:cNvSpPr>
            <a:spLocks noGrp="1"/>
          </p:cNvSpPr>
          <p:nvPr>
            <p:ph sz="quarter" idx="1"/>
          </p:nvPr>
        </p:nvSpPr>
        <p:spPr>
          <a:xfrm>
            <a:off x="3149600" y="1279525"/>
            <a:ext cx="8204200" cy="4892675"/>
          </a:xfrm>
        </p:spPr>
        <p:txBody>
          <a:bodyPr/>
          <a:lstStyle>
            <a:lvl1pPr>
              <a:spcBef>
                <a:spcPts val="18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Placeholder 1">
            <a:extLst>
              <a:ext uri="{FF2B5EF4-FFF2-40B4-BE49-F238E27FC236}">
                <a16:creationId xmlns:a16="http://schemas.microsoft.com/office/drawing/2014/main" id="{C13D6B1E-E481-E140-A8CE-CA0B6FF2392A}"/>
              </a:ext>
            </a:extLst>
          </p:cNvPr>
          <p:cNvSpPr>
            <a:spLocks noGrp="1"/>
          </p:cNvSpPr>
          <p:nvPr>
            <p:ph type="title"/>
          </p:nvPr>
        </p:nvSpPr>
        <p:spPr>
          <a:xfrm>
            <a:off x="838200" y="365126"/>
            <a:ext cx="10515600" cy="91439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 name="Slide Number Placeholder 1">
            <a:extLst>
              <a:ext uri="{FF2B5EF4-FFF2-40B4-BE49-F238E27FC236}">
                <a16:creationId xmlns:a16="http://schemas.microsoft.com/office/drawing/2014/main" id="{01399143-380D-0C4F-9894-1E63897454EC}"/>
              </a:ext>
            </a:extLst>
          </p:cNvPr>
          <p:cNvSpPr>
            <a:spLocks noGrp="1"/>
          </p:cNvSpPr>
          <p:nvPr>
            <p:ph type="sldNum" sz="quarter" idx="10"/>
          </p:nvPr>
        </p:nvSpPr>
        <p:spPr/>
        <p:txBody>
          <a:bodyPr/>
          <a:lstStyle/>
          <a:p>
            <a:fld id="{461711D5-349D-4847-A71F-DCB6A6FF38BF}" type="slidenum">
              <a:rPr lang="en-US" smtClean="0"/>
              <a:pPr/>
              <a:t>‹#›</a:t>
            </a:fld>
            <a:endParaRPr lang="en-US" dirty="0"/>
          </a:p>
        </p:txBody>
      </p:sp>
      <p:sp>
        <p:nvSpPr>
          <p:cNvPr id="4" name="Footer Placeholder 3">
            <a:extLst>
              <a:ext uri="{FF2B5EF4-FFF2-40B4-BE49-F238E27FC236}">
                <a16:creationId xmlns:a16="http://schemas.microsoft.com/office/drawing/2014/main" id="{A94B782F-5D5A-4B43-8B86-1F6C3CE148B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20497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BCEEA-5653-4D07-BCBA-9387D2AB78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C55549-48C9-4D34-8F18-3D061AD85DA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B82EC0-5407-49B3-8A03-D79017DE0525}"/>
              </a:ext>
            </a:extLst>
          </p:cNvPr>
          <p:cNvSpPr>
            <a:spLocks noGrp="1"/>
          </p:cNvSpPr>
          <p:nvPr>
            <p:ph type="dt" sz="half" idx="10"/>
          </p:nvPr>
        </p:nvSpPr>
        <p:spPr/>
        <p:txBody>
          <a:bodyPr/>
          <a:lstStyle/>
          <a:p>
            <a:fld id="{7E3B380C-DD8D-439C-890B-44BFCF23B85C}" type="datetimeFigureOut">
              <a:rPr lang="en-US" smtClean="0"/>
              <a:t>3/23/20</a:t>
            </a:fld>
            <a:endParaRPr lang="en-US"/>
          </a:p>
        </p:txBody>
      </p:sp>
      <p:sp>
        <p:nvSpPr>
          <p:cNvPr id="5" name="Footer Placeholder 4">
            <a:extLst>
              <a:ext uri="{FF2B5EF4-FFF2-40B4-BE49-F238E27FC236}">
                <a16:creationId xmlns:a16="http://schemas.microsoft.com/office/drawing/2014/main" id="{0465A4D4-B684-43AC-88F8-02FC606D4F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1C8F41-C49D-4078-8785-00FACEBB1439}"/>
              </a:ext>
            </a:extLst>
          </p:cNvPr>
          <p:cNvSpPr>
            <a:spLocks noGrp="1"/>
          </p:cNvSpPr>
          <p:nvPr>
            <p:ph type="sldNum" sz="quarter" idx="12"/>
          </p:nvPr>
        </p:nvSpPr>
        <p:spPr/>
        <p:txBody>
          <a:bodyPr/>
          <a:lstStyle/>
          <a:p>
            <a:fld id="{62A30FE4-2E84-4BE8-8DC6-BF36E7838F25}" type="slidenum">
              <a:rPr lang="en-US" smtClean="0"/>
              <a:t>‹#›</a:t>
            </a:fld>
            <a:endParaRPr lang="en-US"/>
          </a:p>
        </p:txBody>
      </p:sp>
    </p:spTree>
    <p:extLst>
      <p:ext uri="{BB962C8B-B14F-4D97-AF65-F5344CB8AC3E}">
        <p14:creationId xmlns:p14="http://schemas.microsoft.com/office/powerpoint/2010/main" val="26606567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C380-7AA8-5143-AB33-06B91DBCE74A}"/>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0FEAE601-7D40-4E48-B0A1-DCC36A44322B}"/>
              </a:ext>
            </a:extLst>
          </p:cNvPr>
          <p:cNvSpPr>
            <a:spLocks noGrp="1"/>
          </p:cNvSpPr>
          <p:nvPr>
            <p:ph type="sldNum" sz="quarter" idx="10"/>
          </p:nvPr>
        </p:nvSpPr>
        <p:spPr/>
        <p:txBody>
          <a:bodyPr/>
          <a:lstStyle/>
          <a:p>
            <a:fld id="{461711D5-349D-4847-A71F-DCB6A6FF38BF}" type="slidenum">
              <a:rPr lang="en-US" smtClean="0"/>
              <a:pPr/>
              <a:t>‹#›</a:t>
            </a:fld>
            <a:endParaRPr lang="en-US" dirty="0"/>
          </a:p>
        </p:txBody>
      </p:sp>
      <p:sp>
        <p:nvSpPr>
          <p:cNvPr id="4" name="Footer Placeholder 3">
            <a:extLst>
              <a:ext uri="{FF2B5EF4-FFF2-40B4-BE49-F238E27FC236}">
                <a16:creationId xmlns:a16="http://schemas.microsoft.com/office/drawing/2014/main" id="{DE0CA678-E758-4642-9B5C-F4C32915D3E9}"/>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7331184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5041DBE-4779-B14A-B28F-0092BDD68520}"/>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DFD90C53-93B5-5F45-BE9B-58BEB5A39002}"/>
              </a:ext>
            </a:extLst>
          </p:cNvPr>
          <p:cNvSpPr>
            <a:spLocks noGrp="1"/>
          </p:cNvSpPr>
          <p:nvPr>
            <p:ph type="sldNum" sz="quarter" idx="11"/>
          </p:nvPr>
        </p:nvSpPr>
        <p:spPr/>
        <p:txBody>
          <a:bodyPr/>
          <a:lstStyle/>
          <a:p>
            <a:fld id="{461711D5-349D-4847-A71F-DCB6A6FF38BF}" type="slidenum">
              <a:rPr lang="en-US" smtClean="0"/>
              <a:pPr/>
              <a:t>‹#›</a:t>
            </a:fld>
            <a:endParaRPr lang="en-US" dirty="0"/>
          </a:p>
        </p:txBody>
      </p:sp>
    </p:spTree>
    <p:extLst>
      <p:ext uri="{BB962C8B-B14F-4D97-AF65-F5344CB8AC3E}">
        <p14:creationId xmlns:p14="http://schemas.microsoft.com/office/powerpoint/2010/main" val="3807053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E732B-9726-4BB3-B4F0-97C5169B19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838D71-3199-49C3-A5AE-6BD57A0073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D4585F0-7AF5-44BA-9DC9-AE4548AA809A}"/>
              </a:ext>
            </a:extLst>
          </p:cNvPr>
          <p:cNvSpPr>
            <a:spLocks noGrp="1"/>
          </p:cNvSpPr>
          <p:nvPr>
            <p:ph type="dt" sz="half" idx="10"/>
          </p:nvPr>
        </p:nvSpPr>
        <p:spPr/>
        <p:txBody>
          <a:bodyPr/>
          <a:lstStyle/>
          <a:p>
            <a:fld id="{7E3B380C-DD8D-439C-890B-44BFCF23B85C}" type="datetimeFigureOut">
              <a:rPr lang="en-US" smtClean="0"/>
              <a:t>3/23/20</a:t>
            </a:fld>
            <a:endParaRPr lang="en-US"/>
          </a:p>
        </p:txBody>
      </p:sp>
      <p:sp>
        <p:nvSpPr>
          <p:cNvPr id="5" name="Footer Placeholder 4">
            <a:extLst>
              <a:ext uri="{FF2B5EF4-FFF2-40B4-BE49-F238E27FC236}">
                <a16:creationId xmlns:a16="http://schemas.microsoft.com/office/drawing/2014/main" id="{0F67052C-1E0A-4B32-9368-413B338A11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40DD2D-939B-4921-B74E-D7503050E8EE}"/>
              </a:ext>
            </a:extLst>
          </p:cNvPr>
          <p:cNvSpPr>
            <a:spLocks noGrp="1"/>
          </p:cNvSpPr>
          <p:nvPr>
            <p:ph type="sldNum" sz="quarter" idx="12"/>
          </p:nvPr>
        </p:nvSpPr>
        <p:spPr/>
        <p:txBody>
          <a:bodyPr/>
          <a:lstStyle/>
          <a:p>
            <a:fld id="{62A30FE4-2E84-4BE8-8DC6-BF36E7838F25}" type="slidenum">
              <a:rPr lang="en-US" smtClean="0"/>
              <a:t>‹#›</a:t>
            </a:fld>
            <a:endParaRPr lang="en-US"/>
          </a:p>
        </p:txBody>
      </p:sp>
    </p:spTree>
    <p:extLst>
      <p:ext uri="{BB962C8B-B14F-4D97-AF65-F5344CB8AC3E}">
        <p14:creationId xmlns:p14="http://schemas.microsoft.com/office/powerpoint/2010/main" val="1676602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F1951-FDC8-45E6-89D4-81144351EF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413C1C-23CA-41EF-A1F8-48FFFF4698F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283BD6-06FF-471D-8186-C191B284142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18623B-2163-4E4E-9119-8CE516A6C906}"/>
              </a:ext>
            </a:extLst>
          </p:cNvPr>
          <p:cNvSpPr>
            <a:spLocks noGrp="1"/>
          </p:cNvSpPr>
          <p:nvPr>
            <p:ph type="dt" sz="half" idx="10"/>
          </p:nvPr>
        </p:nvSpPr>
        <p:spPr/>
        <p:txBody>
          <a:bodyPr/>
          <a:lstStyle/>
          <a:p>
            <a:fld id="{7E3B380C-DD8D-439C-890B-44BFCF23B85C}" type="datetimeFigureOut">
              <a:rPr lang="en-US" smtClean="0"/>
              <a:t>3/23/20</a:t>
            </a:fld>
            <a:endParaRPr lang="en-US"/>
          </a:p>
        </p:txBody>
      </p:sp>
      <p:sp>
        <p:nvSpPr>
          <p:cNvPr id="6" name="Footer Placeholder 5">
            <a:extLst>
              <a:ext uri="{FF2B5EF4-FFF2-40B4-BE49-F238E27FC236}">
                <a16:creationId xmlns:a16="http://schemas.microsoft.com/office/drawing/2014/main" id="{93A43377-7CE0-43D1-A9F3-EAECB6BE2D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7BA0F1-028A-47D9-8271-21994445A313}"/>
              </a:ext>
            </a:extLst>
          </p:cNvPr>
          <p:cNvSpPr>
            <a:spLocks noGrp="1"/>
          </p:cNvSpPr>
          <p:nvPr>
            <p:ph type="sldNum" sz="quarter" idx="12"/>
          </p:nvPr>
        </p:nvSpPr>
        <p:spPr/>
        <p:txBody>
          <a:bodyPr/>
          <a:lstStyle/>
          <a:p>
            <a:fld id="{62A30FE4-2E84-4BE8-8DC6-BF36E7838F25}" type="slidenum">
              <a:rPr lang="en-US" smtClean="0"/>
              <a:t>‹#›</a:t>
            </a:fld>
            <a:endParaRPr lang="en-US"/>
          </a:p>
        </p:txBody>
      </p:sp>
    </p:spTree>
    <p:extLst>
      <p:ext uri="{BB962C8B-B14F-4D97-AF65-F5344CB8AC3E}">
        <p14:creationId xmlns:p14="http://schemas.microsoft.com/office/powerpoint/2010/main" val="3261866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4C455-6A82-47D8-BA17-D235621F95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85A596-6954-4987-BDDE-60224CD801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93954A4-DD6C-4497-AB37-57B4015D36C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FD115E-CEE5-4948-94A9-D9D9D58C22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3C4B931-4E21-4451-A498-962157609B0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583244-9365-4F47-9E02-BD0413B66216}"/>
              </a:ext>
            </a:extLst>
          </p:cNvPr>
          <p:cNvSpPr>
            <a:spLocks noGrp="1"/>
          </p:cNvSpPr>
          <p:nvPr>
            <p:ph type="dt" sz="half" idx="10"/>
          </p:nvPr>
        </p:nvSpPr>
        <p:spPr/>
        <p:txBody>
          <a:bodyPr/>
          <a:lstStyle/>
          <a:p>
            <a:fld id="{7E3B380C-DD8D-439C-890B-44BFCF23B85C}" type="datetimeFigureOut">
              <a:rPr lang="en-US" smtClean="0"/>
              <a:t>3/23/20</a:t>
            </a:fld>
            <a:endParaRPr lang="en-US"/>
          </a:p>
        </p:txBody>
      </p:sp>
      <p:sp>
        <p:nvSpPr>
          <p:cNvPr id="8" name="Footer Placeholder 7">
            <a:extLst>
              <a:ext uri="{FF2B5EF4-FFF2-40B4-BE49-F238E27FC236}">
                <a16:creationId xmlns:a16="http://schemas.microsoft.com/office/drawing/2014/main" id="{C6F169FA-7E78-42BF-A705-A88FB70538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59E147-FDAE-4A5F-93B8-F292ECCFAF9D}"/>
              </a:ext>
            </a:extLst>
          </p:cNvPr>
          <p:cNvSpPr>
            <a:spLocks noGrp="1"/>
          </p:cNvSpPr>
          <p:nvPr>
            <p:ph type="sldNum" sz="quarter" idx="12"/>
          </p:nvPr>
        </p:nvSpPr>
        <p:spPr/>
        <p:txBody>
          <a:bodyPr/>
          <a:lstStyle/>
          <a:p>
            <a:fld id="{62A30FE4-2E84-4BE8-8DC6-BF36E7838F25}" type="slidenum">
              <a:rPr lang="en-US" smtClean="0"/>
              <a:t>‹#›</a:t>
            </a:fld>
            <a:endParaRPr lang="en-US"/>
          </a:p>
        </p:txBody>
      </p:sp>
    </p:spTree>
    <p:extLst>
      <p:ext uri="{BB962C8B-B14F-4D97-AF65-F5344CB8AC3E}">
        <p14:creationId xmlns:p14="http://schemas.microsoft.com/office/powerpoint/2010/main" val="4272500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8781B-F09B-44F8-A1AB-2E07DD610E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25B833-ADD5-40B8-B781-9581B1A9A410}"/>
              </a:ext>
            </a:extLst>
          </p:cNvPr>
          <p:cNvSpPr>
            <a:spLocks noGrp="1"/>
          </p:cNvSpPr>
          <p:nvPr>
            <p:ph type="dt" sz="half" idx="10"/>
          </p:nvPr>
        </p:nvSpPr>
        <p:spPr/>
        <p:txBody>
          <a:bodyPr/>
          <a:lstStyle/>
          <a:p>
            <a:fld id="{7E3B380C-DD8D-439C-890B-44BFCF23B85C}" type="datetimeFigureOut">
              <a:rPr lang="en-US" smtClean="0"/>
              <a:t>3/23/20</a:t>
            </a:fld>
            <a:endParaRPr lang="en-US"/>
          </a:p>
        </p:txBody>
      </p:sp>
      <p:sp>
        <p:nvSpPr>
          <p:cNvPr id="4" name="Footer Placeholder 3">
            <a:extLst>
              <a:ext uri="{FF2B5EF4-FFF2-40B4-BE49-F238E27FC236}">
                <a16:creationId xmlns:a16="http://schemas.microsoft.com/office/drawing/2014/main" id="{9F3AF5CE-B4E8-4F19-BCFC-4780BB468B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4C0313-E004-4ADE-8EDE-CAF61D66241D}"/>
              </a:ext>
            </a:extLst>
          </p:cNvPr>
          <p:cNvSpPr>
            <a:spLocks noGrp="1"/>
          </p:cNvSpPr>
          <p:nvPr>
            <p:ph type="sldNum" sz="quarter" idx="12"/>
          </p:nvPr>
        </p:nvSpPr>
        <p:spPr/>
        <p:txBody>
          <a:bodyPr/>
          <a:lstStyle/>
          <a:p>
            <a:fld id="{62A30FE4-2E84-4BE8-8DC6-BF36E7838F25}" type="slidenum">
              <a:rPr lang="en-US" smtClean="0"/>
              <a:t>‹#›</a:t>
            </a:fld>
            <a:endParaRPr lang="en-US"/>
          </a:p>
        </p:txBody>
      </p:sp>
    </p:spTree>
    <p:extLst>
      <p:ext uri="{BB962C8B-B14F-4D97-AF65-F5344CB8AC3E}">
        <p14:creationId xmlns:p14="http://schemas.microsoft.com/office/powerpoint/2010/main" val="1273794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67149C-C1DC-4CCE-875E-1DA5692B11A8}"/>
              </a:ext>
            </a:extLst>
          </p:cNvPr>
          <p:cNvSpPr>
            <a:spLocks noGrp="1"/>
          </p:cNvSpPr>
          <p:nvPr>
            <p:ph type="dt" sz="half" idx="10"/>
          </p:nvPr>
        </p:nvSpPr>
        <p:spPr/>
        <p:txBody>
          <a:bodyPr/>
          <a:lstStyle/>
          <a:p>
            <a:fld id="{7E3B380C-DD8D-439C-890B-44BFCF23B85C}" type="datetimeFigureOut">
              <a:rPr lang="en-US" smtClean="0"/>
              <a:t>3/23/20</a:t>
            </a:fld>
            <a:endParaRPr lang="en-US"/>
          </a:p>
        </p:txBody>
      </p:sp>
      <p:sp>
        <p:nvSpPr>
          <p:cNvPr id="3" name="Footer Placeholder 2">
            <a:extLst>
              <a:ext uri="{FF2B5EF4-FFF2-40B4-BE49-F238E27FC236}">
                <a16:creationId xmlns:a16="http://schemas.microsoft.com/office/drawing/2014/main" id="{E25C3D4C-C537-4787-BF5F-549ECB3FCC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E650F4-8B05-43ED-810D-E6D116EC5C6F}"/>
              </a:ext>
            </a:extLst>
          </p:cNvPr>
          <p:cNvSpPr>
            <a:spLocks noGrp="1"/>
          </p:cNvSpPr>
          <p:nvPr>
            <p:ph type="sldNum" sz="quarter" idx="12"/>
          </p:nvPr>
        </p:nvSpPr>
        <p:spPr/>
        <p:txBody>
          <a:bodyPr/>
          <a:lstStyle/>
          <a:p>
            <a:fld id="{62A30FE4-2E84-4BE8-8DC6-BF36E7838F25}" type="slidenum">
              <a:rPr lang="en-US" smtClean="0"/>
              <a:t>‹#›</a:t>
            </a:fld>
            <a:endParaRPr lang="en-US"/>
          </a:p>
        </p:txBody>
      </p:sp>
    </p:spTree>
    <p:extLst>
      <p:ext uri="{BB962C8B-B14F-4D97-AF65-F5344CB8AC3E}">
        <p14:creationId xmlns:p14="http://schemas.microsoft.com/office/powerpoint/2010/main" val="3335187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981EB-EEDF-4CE7-B071-337F698E4C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933252-CA8C-4A31-8299-6C819B22F3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4654E9-EC1E-4958-A388-953387D375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10CF236-A583-4BF5-8608-24BB7313BAE7}"/>
              </a:ext>
            </a:extLst>
          </p:cNvPr>
          <p:cNvSpPr>
            <a:spLocks noGrp="1"/>
          </p:cNvSpPr>
          <p:nvPr>
            <p:ph type="dt" sz="half" idx="10"/>
          </p:nvPr>
        </p:nvSpPr>
        <p:spPr/>
        <p:txBody>
          <a:bodyPr/>
          <a:lstStyle/>
          <a:p>
            <a:fld id="{7E3B380C-DD8D-439C-890B-44BFCF23B85C}" type="datetimeFigureOut">
              <a:rPr lang="en-US" smtClean="0"/>
              <a:t>3/23/20</a:t>
            </a:fld>
            <a:endParaRPr lang="en-US"/>
          </a:p>
        </p:txBody>
      </p:sp>
      <p:sp>
        <p:nvSpPr>
          <p:cNvPr id="6" name="Footer Placeholder 5">
            <a:extLst>
              <a:ext uri="{FF2B5EF4-FFF2-40B4-BE49-F238E27FC236}">
                <a16:creationId xmlns:a16="http://schemas.microsoft.com/office/drawing/2014/main" id="{AC3506DA-A6E7-454F-991D-F61B52C6D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6D193F-6F0D-467D-87A1-F2F8B3678315}"/>
              </a:ext>
            </a:extLst>
          </p:cNvPr>
          <p:cNvSpPr>
            <a:spLocks noGrp="1"/>
          </p:cNvSpPr>
          <p:nvPr>
            <p:ph type="sldNum" sz="quarter" idx="12"/>
          </p:nvPr>
        </p:nvSpPr>
        <p:spPr/>
        <p:txBody>
          <a:bodyPr/>
          <a:lstStyle/>
          <a:p>
            <a:fld id="{62A30FE4-2E84-4BE8-8DC6-BF36E7838F25}" type="slidenum">
              <a:rPr lang="en-US" smtClean="0"/>
              <a:t>‹#›</a:t>
            </a:fld>
            <a:endParaRPr lang="en-US"/>
          </a:p>
        </p:txBody>
      </p:sp>
    </p:spTree>
    <p:extLst>
      <p:ext uri="{BB962C8B-B14F-4D97-AF65-F5344CB8AC3E}">
        <p14:creationId xmlns:p14="http://schemas.microsoft.com/office/powerpoint/2010/main" val="536782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7F0F0-A7E8-4833-BD9D-D8F45FEB66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16E670-AC7D-48E2-BAAE-5E5A78D730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4DCAE5-B996-47E9-9FAA-1203BF5574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E43EA82-ADB3-4B3E-A461-6FB5B6CD3140}"/>
              </a:ext>
            </a:extLst>
          </p:cNvPr>
          <p:cNvSpPr>
            <a:spLocks noGrp="1"/>
          </p:cNvSpPr>
          <p:nvPr>
            <p:ph type="dt" sz="half" idx="10"/>
          </p:nvPr>
        </p:nvSpPr>
        <p:spPr/>
        <p:txBody>
          <a:bodyPr/>
          <a:lstStyle/>
          <a:p>
            <a:fld id="{7E3B380C-DD8D-439C-890B-44BFCF23B85C}" type="datetimeFigureOut">
              <a:rPr lang="en-US" smtClean="0"/>
              <a:t>3/23/20</a:t>
            </a:fld>
            <a:endParaRPr lang="en-US"/>
          </a:p>
        </p:txBody>
      </p:sp>
      <p:sp>
        <p:nvSpPr>
          <p:cNvPr id="6" name="Footer Placeholder 5">
            <a:extLst>
              <a:ext uri="{FF2B5EF4-FFF2-40B4-BE49-F238E27FC236}">
                <a16:creationId xmlns:a16="http://schemas.microsoft.com/office/drawing/2014/main" id="{DF9FDB85-8214-496B-BFCF-535DAD0DE1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E34E51-8E93-4995-9223-A7F1EE71B6A6}"/>
              </a:ext>
            </a:extLst>
          </p:cNvPr>
          <p:cNvSpPr>
            <a:spLocks noGrp="1"/>
          </p:cNvSpPr>
          <p:nvPr>
            <p:ph type="sldNum" sz="quarter" idx="12"/>
          </p:nvPr>
        </p:nvSpPr>
        <p:spPr/>
        <p:txBody>
          <a:bodyPr/>
          <a:lstStyle/>
          <a:p>
            <a:fld id="{62A30FE4-2E84-4BE8-8DC6-BF36E7838F25}" type="slidenum">
              <a:rPr lang="en-US" smtClean="0"/>
              <a:t>‹#›</a:t>
            </a:fld>
            <a:endParaRPr lang="en-US"/>
          </a:p>
        </p:txBody>
      </p:sp>
    </p:spTree>
    <p:extLst>
      <p:ext uri="{BB962C8B-B14F-4D97-AF65-F5344CB8AC3E}">
        <p14:creationId xmlns:p14="http://schemas.microsoft.com/office/powerpoint/2010/main" val="1986884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055B83-B07C-4A5A-8649-27377244E0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AF255A-ABE8-4601-B39A-178097E454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253516-15E4-43F1-9923-C12BED1FC7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3B380C-DD8D-439C-890B-44BFCF23B85C}" type="datetimeFigureOut">
              <a:rPr lang="en-US" smtClean="0"/>
              <a:t>3/23/20</a:t>
            </a:fld>
            <a:endParaRPr lang="en-US"/>
          </a:p>
        </p:txBody>
      </p:sp>
      <p:sp>
        <p:nvSpPr>
          <p:cNvPr id="5" name="Footer Placeholder 4">
            <a:extLst>
              <a:ext uri="{FF2B5EF4-FFF2-40B4-BE49-F238E27FC236}">
                <a16:creationId xmlns:a16="http://schemas.microsoft.com/office/drawing/2014/main" id="{1505EA7A-2188-430F-84B1-ED334EB17D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44B654-1466-4F0B-A4EA-A2F8FAF6D4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A30FE4-2E84-4BE8-8DC6-BF36E7838F25}" type="slidenum">
              <a:rPr lang="en-US" smtClean="0"/>
              <a:t>‹#›</a:t>
            </a:fld>
            <a:endParaRPr lang="en-US"/>
          </a:p>
        </p:txBody>
      </p:sp>
    </p:spTree>
    <p:extLst>
      <p:ext uri="{BB962C8B-B14F-4D97-AF65-F5344CB8AC3E}">
        <p14:creationId xmlns:p14="http://schemas.microsoft.com/office/powerpoint/2010/main" val="1985798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A80174-6BAA-494C-9FE8-C67DDB25ED68}"/>
              </a:ext>
            </a:extLst>
          </p:cNvPr>
          <p:cNvSpPr/>
          <p:nvPr userDrawn="1"/>
        </p:nvSpPr>
        <p:spPr>
          <a:xfrm>
            <a:off x="347472" y="0"/>
            <a:ext cx="4572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A70EAC32-2819-A845-B11A-B91D8EF2D0E2}"/>
              </a:ext>
            </a:extLst>
          </p:cNvPr>
          <p:cNvSpPr>
            <a:spLocks noGrp="1"/>
          </p:cNvSpPr>
          <p:nvPr>
            <p:ph type="title"/>
          </p:nvPr>
        </p:nvSpPr>
        <p:spPr>
          <a:xfrm>
            <a:off x="838200" y="365126"/>
            <a:ext cx="10515600" cy="91439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3A23F2-6892-2B49-85A7-898D45679E13}"/>
              </a:ext>
            </a:extLst>
          </p:cNvPr>
          <p:cNvSpPr>
            <a:spLocks noGrp="1"/>
          </p:cNvSpPr>
          <p:nvPr>
            <p:ph type="body" idx="1"/>
          </p:nvPr>
        </p:nvSpPr>
        <p:spPr>
          <a:xfrm>
            <a:off x="838200" y="1279525"/>
            <a:ext cx="10515600" cy="48974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577C6E12-5327-DC4B-A658-4BF76AAEDCF8}"/>
              </a:ext>
            </a:extLst>
          </p:cNvPr>
          <p:cNvSpPr>
            <a:spLocks noGrp="1"/>
          </p:cNvSpPr>
          <p:nvPr>
            <p:ph type="sldNum" sz="quarter" idx="4"/>
          </p:nvPr>
        </p:nvSpPr>
        <p:spPr>
          <a:xfrm>
            <a:off x="8747759" y="6391656"/>
            <a:ext cx="3185161" cy="274320"/>
          </a:xfrm>
          <a:prstGeom prst="rect">
            <a:avLst/>
          </a:prstGeom>
        </p:spPr>
        <p:txBody>
          <a:bodyPr vert="horz" lIns="91440" tIns="45720" rIns="91440" bIns="45720" rtlCol="0" anchor="b"/>
          <a:lstStyle>
            <a:lvl1pPr algn="r">
              <a:defRPr sz="1200">
                <a:solidFill>
                  <a:schemeClr val="accent3"/>
                </a:solidFill>
                <a:latin typeface="Calibri" panose="020F0502020204030204" pitchFamily="34" charset="0"/>
                <a:cs typeface="Calibri" panose="020F0502020204030204" pitchFamily="34" charset="0"/>
              </a:defRPr>
            </a:lvl1pPr>
          </a:lstStyle>
          <a:p>
            <a:fld id="{461711D5-349D-4847-A71F-DCB6A6FF38BF}" type="slidenum">
              <a:rPr lang="en-US" smtClean="0"/>
              <a:pPr/>
              <a:t>‹#›</a:t>
            </a:fld>
            <a:endParaRPr lang="en-US" dirty="0"/>
          </a:p>
        </p:txBody>
      </p:sp>
      <p:sp>
        <p:nvSpPr>
          <p:cNvPr id="4" name="Footer Placeholder 3">
            <a:extLst>
              <a:ext uri="{FF2B5EF4-FFF2-40B4-BE49-F238E27FC236}">
                <a16:creationId xmlns:a16="http://schemas.microsoft.com/office/drawing/2014/main" id="{637518CD-2358-884A-9B70-31249A6053C9}"/>
              </a:ext>
            </a:extLst>
          </p:cNvPr>
          <p:cNvSpPr>
            <a:spLocks noGrp="1"/>
          </p:cNvSpPr>
          <p:nvPr>
            <p:ph type="ftr" sz="quarter" idx="3"/>
          </p:nvPr>
        </p:nvSpPr>
        <p:spPr>
          <a:xfrm>
            <a:off x="838200" y="6391657"/>
            <a:ext cx="7315200" cy="274320"/>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7334744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dt="0"/>
  <p:txStyles>
    <p:titleStyle>
      <a:lvl1pPr algn="l" defTabSz="914400" rtl="0" eaLnBrk="1" latinLnBrk="0" hangingPunct="1">
        <a:lnSpc>
          <a:spcPct val="90000"/>
        </a:lnSpc>
        <a:spcBef>
          <a:spcPct val="0"/>
        </a:spcBef>
        <a:buNone/>
        <a:defRPr sz="3000" b="1" kern="1200">
          <a:solidFill>
            <a:srgbClr val="007E66"/>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00000"/>
        </a:lnSpc>
        <a:spcBef>
          <a:spcPts val="0"/>
        </a:spcBef>
        <a:buClr>
          <a:srgbClr val="007E66"/>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Clr>
          <a:srgbClr val="007E66"/>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Clr>
          <a:srgbClr val="007E66"/>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Clr>
          <a:srgbClr val="007E66"/>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Clr>
          <a:srgbClr val="007E66"/>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edium.com/@mikenseer/the-life-hack-you-can-take-anywhere-breathing-20f0627d0f73" TargetMode="External"/><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hyperlink" Target="https://www.ncbi.nlm.nih.gov/pmc/articles/PMC545507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1veWbLpGa78"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betterbalancedmama.com/five-ways-express-gratitude/" TargetMode="Externa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hyperlink" Target="https://www.ncbi.nlm.nih.gov/pmc/articles/PMC5699179/" TargetMode="External"/><Relationship Id="rId5" Type="http://schemas.openxmlformats.org/officeDocument/2006/relationships/hyperlink" Target="https://www.tandfonline.com/doi/full/10.1080/17439760.2017.1414296" TargetMode="External"/><Relationship Id="rId4" Type="http://schemas.openxmlformats.org/officeDocument/2006/relationships/hyperlink" Target="https://link.springer.com/journal/10869"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hyperlink" Target="https://www.ncbi.nlm.nih.gov/pmc/articles/PMC6475256/" TargetMode="External"/><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hyperlink" Target="https://www.ncbi.nlm.nih.gov/pmc/articles/PMC5581877/" TargetMode="Externa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tif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hyperlink" Target="https://www.researchgate.net/journal/1467-8721_Current_Directions_in_Psychological_Science" TargetMode="External"/><Relationship Id="rId13" Type="http://schemas.openxmlformats.org/officeDocument/2006/relationships/hyperlink" Target="https://positivepsychology.com/best-happiness-books/#happiness-advantage" TargetMode="External"/><Relationship Id="rId18" Type="http://schemas.openxmlformats.org/officeDocument/2006/relationships/hyperlink" Target="https://positivepsychology.com/best-happiness-books/#happiness-design" TargetMode="External"/><Relationship Id="rId3" Type="http://schemas.openxmlformats.org/officeDocument/2006/relationships/hyperlink" Target="https://link.springer.com/journal/10869" TargetMode="External"/><Relationship Id="rId21" Type="http://schemas.openxmlformats.org/officeDocument/2006/relationships/hyperlink" Target="https://www.amazon.com/Solve-Happy-Engineer-Your-Path/dp/B01MZBNK5K/ref=sr_1_1?crid=1G2T06IS7KIWC&amp;dchild=1&amp;keywords=solve+for+happy&amp;qid=1584981345&amp;sprefix=solve+for+h%2Caps%2C155&amp;sr=8-1" TargetMode="External"/><Relationship Id="rId7" Type="http://schemas.openxmlformats.org/officeDocument/2006/relationships/hyperlink" Target="https://doi.org/10.5465/amj.2011.59215086" TargetMode="External"/><Relationship Id="rId12" Type="http://schemas.openxmlformats.org/officeDocument/2006/relationships/hyperlink" Target="https://positivepsychology.com/best-happiness-books/#stumbling-on-happiness" TargetMode="External"/><Relationship Id="rId17" Type="http://schemas.openxmlformats.org/officeDocument/2006/relationships/hyperlink" Target="https://positivepsychology.com/best-happiness-books/#happiness-equation" TargetMode="External"/><Relationship Id="rId2" Type="http://schemas.openxmlformats.org/officeDocument/2006/relationships/hyperlink" Target="https://www.ncbi.nlm.nih.gov/pmc/articles/PMC5455070/" TargetMode="External"/><Relationship Id="rId16" Type="http://schemas.openxmlformats.org/officeDocument/2006/relationships/hyperlink" Target="https://positivepsychology.com/best-happiness-books/#happiness-hypothesis" TargetMode="External"/><Relationship Id="rId20" Type="http://schemas.openxmlformats.org/officeDocument/2006/relationships/hyperlink" Target="https://positivepsychology.com/best-happiness-books/#how-of-happiness" TargetMode="External"/><Relationship Id="rId1" Type="http://schemas.openxmlformats.org/officeDocument/2006/relationships/slideLayout" Target="../slideLayouts/slideLayout2.xml"/><Relationship Id="rId6" Type="http://schemas.openxmlformats.org/officeDocument/2006/relationships/hyperlink" Target="https://www.ncbi.nlm.nih.gov/pmc/articles/PMC6475256/" TargetMode="External"/><Relationship Id="rId11" Type="http://schemas.openxmlformats.org/officeDocument/2006/relationships/hyperlink" Target="https://positivepsychology.com/best-happiness-books/#authentic-happiness" TargetMode="External"/><Relationship Id="rId5" Type="http://schemas.openxmlformats.org/officeDocument/2006/relationships/hyperlink" Target="https://www.ncbi.nlm.nih.gov/pmc/articles/PMC5699179/" TargetMode="External"/><Relationship Id="rId15" Type="http://schemas.openxmlformats.org/officeDocument/2006/relationships/hyperlink" Target="https://positivepsychology.com/best-happiness-books/#happiness-project" TargetMode="External"/><Relationship Id="rId10" Type="http://schemas.openxmlformats.org/officeDocument/2006/relationships/hyperlink" Target="http://radicalcompassion.com/" TargetMode="External"/><Relationship Id="rId19" Type="http://schemas.openxmlformats.org/officeDocument/2006/relationships/hyperlink" Target="https://positivepsychology.com/best-happiness-books/#happiness-factor" TargetMode="External"/><Relationship Id="rId4" Type="http://schemas.openxmlformats.org/officeDocument/2006/relationships/hyperlink" Target="https://www.tandfonline.com/doi/full/10.1080/17439760.2017.1414296" TargetMode="External"/><Relationship Id="rId9" Type="http://schemas.openxmlformats.org/officeDocument/2006/relationships/hyperlink" Target="https://www.ncbi.nlm.nih.gov/pmc/articles/PMC5581877/" TargetMode="External"/><Relationship Id="rId14" Type="http://schemas.openxmlformats.org/officeDocument/2006/relationships/hyperlink" Target="https://positivepsychology.com/best-happiness-books/#inside-job" TargetMode="External"/><Relationship Id="rId22" Type="http://schemas.openxmlformats.org/officeDocument/2006/relationships/hyperlink" Target="https://positivepsychology.com/best-happiness-books/#happiness-lessons"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134">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01FC3E-516F-48E2-8A05-678A3ED30A00}"/>
              </a:ext>
            </a:extLst>
          </p:cNvPr>
          <p:cNvSpPr>
            <a:spLocks noGrp="1"/>
          </p:cNvSpPr>
          <p:nvPr>
            <p:ph type="ctrTitle"/>
          </p:nvPr>
        </p:nvSpPr>
        <p:spPr>
          <a:xfrm>
            <a:off x="484633" y="914400"/>
            <a:ext cx="3992364" cy="2887579"/>
          </a:xfrm>
        </p:spPr>
        <p:txBody>
          <a:bodyPr>
            <a:normAutofit/>
          </a:bodyPr>
          <a:lstStyle/>
          <a:p>
            <a:r>
              <a:rPr lang="en-US" sz="3200" dirty="0">
                <a:solidFill>
                  <a:srgbClr val="FFFFFF"/>
                </a:solidFill>
              </a:rPr>
              <a:t>Positive Psychology Strategies in Times of Crisis: </a:t>
            </a:r>
            <a:br>
              <a:rPr lang="en-US" sz="3200" dirty="0">
                <a:solidFill>
                  <a:srgbClr val="FFFFFF"/>
                </a:solidFill>
              </a:rPr>
            </a:br>
            <a:r>
              <a:rPr lang="en-US" sz="3200" dirty="0">
                <a:solidFill>
                  <a:srgbClr val="FFFFFF"/>
                </a:solidFill>
              </a:rPr>
              <a:t>Supporting Each Other</a:t>
            </a:r>
          </a:p>
        </p:txBody>
      </p:sp>
      <p:sp>
        <p:nvSpPr>
          <p:cNvPr id="3" name="Subtitle 2">
            <a:extLst>
              <a:ext uri="{FF2B5EF4-FFF2-40B4-BE49-F238E27FC236}">
                <a16:creationId xmlns:a16="http://schemas.microsoft.com/office/drawing/2014/main" id="{2E8020B4-F6AC-433C-939F-BF3873ACE423}"/>
              </a:ext>
            </a:extLst>
          </p:cNvPr>
          <p:cNvSpPr>
            <a:spLocks noGrp="1"/>
          </p:cNvSpPr>
          <p:nvPr>
            <p:ph type="subTitle" idx="1"/>
          </p:nvPr>
        </p:nvSpPr>
        <p:spPr>
          <a:xfrm>
            <a:off x="674237" y="4170501"/>
            <a:ext cx="3657600" cy="1525597"/>
          </a:xfrm>
        </p:spPr>
        <p:txBody>
          <a:bodyPr>
            <a:normAutofit/>
          </a:bodyPr>
          <a:lstStyle/>
          <a:p>
            <a:r>
              <a:rPr lang="en-US" sz="2800" dirty="0">
                <a:solidFill>
                  <a:srgbClr val="FFFFFF"/>
                </a:solidFill>
              </a:rPr>
              <a:t>ACP Webinar</a:t>
            </a:r>
          </a:p>
          <a:p>
            <a:r>
              <a:rPr lang="en-US" sz="2800" dirty="0">
                <a:solidFill>
                  <a:srgbClr val="FFFFFF"/>
                </a:solidFill>
              </a:rPr>
              <a:t>March 2020</a:t>
            </a:r>
          </a:p>
          <a:p>
            <a:r>
              <a:rPr lang="en-US" sz="2800" dirty="0">
                <a:solidFill>
                  <a:srgbClr val="FFFFFF"/>
                </a:solidFill>
              </a:rPr>
              <a:t>Kerri Palamara, MD</a:t>
            </a:r>
          </a:p>
        </p:txBody>
      </p:sp>
      <p:cxnSp>
        <p:nvCxnSpPr>
          <p:cNvPr id="1029" name="Straight Connector 136">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26" name="Picture 2" descr="Image result for american college of physicians">
            <a:extLst>
              <a:ext uri="{FF2B5EF4-FFF2-40B4-BE49-F238E27FC236}">
                <a16:creationId xmlns:a16="http://schemas.microsoft.com/office/drawing/2014/main" id="{DBA597AD-F446-4578-A5AF-71C913FD413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53822" y="1985207"/>
            <a:ext cx="6553545" cy="2895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198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Image result for square breathing">
            <a:extLst>
              <a:ext uri="{FF2B5EF4-FFF2-40B4-BE49-F238E27FC236}">
                <a16:creationId xmlns:a16="http://schemas.microsoft.com/office/drawing/2014/main" id="{E18C3BDE-6FA7-7D41-9AA1-3904B536C1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82" r="1" b="2050"/>
          <a:stretch/>
        </p:blipFill>
        <p:spPr bwMode="auto">
          <a:xfrm>
            <a:off x="5101771" y="10"/>
            <a:ext cx="7094361" cy="6857989"/>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A34066D6-1B59-4642-A86D-39464CEE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527208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Arc 72">
            <a:extLst>
              <a:ext uri="{FF2B5EF4-FFF2-40B4-BE49-F238E27FC236}">
                <a16:creationId xmlns:a16="http://schemas.microsoft.com/office/drawing/2014/main" id="{18E928D9-3091-4385-B979-265D55AD0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03011">
            <a:off x="1718653" y="70086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06F9E1C-D3A4-9F4A-A21E-7D7BD095E478}"/>
              </a:ext>
            </a:extLst>
          </p:cNvPr>
          <p:cNvSpPr>
            <a:spLocks noGrp="1"/>
          </p:cNvSpPr>
          <p:nvPr>
            <p:ph type="title"/>
          </p:nvPr>
        </p:nvSpPr>
        <p:spPr>
          <a:xfrm>
            <a:off x="643467" y="795509"/>
            <a:ext cx="4092525" cy="2798604"/>
          </a:xfrm>
        </p:spPr>
        <p:txBody>
          <a:bodyPr vert="horz" lIns="91440" tIns="45720" rIns="91440" bIns="45720" rtlCol="0" anchor="b">
            <a:normAutofit/>
          </a:bodyPr>
          <a:lstStyle/>
          <a:p>
            <a:pPr algn="ctr"/>
            <a:r>
              <a:rPr lang="en-US" sz="6000">
                <a:solidFill>
                  <a:srgbClr val="FFFFFF"/>
                </a:solidFill>
              </a:rPr>
              <a:t>Take a Deep Breath</a:t>
            </a:r>
          </a:p>
        </p:txBody>
      </p:sp>
      <p:sp>
        <p:nvSpPr>
          <p:cNvPr id="75" name="Oval 74">
            <a:extLst>
              <a:ext uri="{FF2B5EF4-FFF2-40B4-BE49-F238E27FC236}">
                <a16:creationId xmlns:a16="http://schemas.microsoft.com/office/drawing/2014/main" id="{7D602432-D774-4CF5-94E8-7D52D0105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1186" y="4626633"/>
            <a:ext cx="491961" cy="4919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CBF9EBB4-5078-47B2-AAA0-DF4A88D81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7932" y="5011563"/>
            <a:ext cx="731558" cy="731558"/>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511CAF50-C0B4-0644-9E01-67E55127217B}"/>
              </a:ext>
            </a:extLst>
          </p:cNvPr>
          <p:cNvSpPr/>
          <p:nvPr/>
        </p:nvSpPr>
        <p:spPr>
          <a:xfrm>
            <a:off x="5905667" y="6372195"/>
            <a:ext cx="6096000" cy="400110"/>
          </a:xfrm>
          <a:prstGeom prst="rect">
            <a:avLst/>
          </a:prstGeom>
        </p:spPr>
        <p:txBody>
          <a:bodyPr>
            <a:spAutoFit/>
          </a:bodyPr>
          <a:lstStyle/>
          <a:p>
            <a:r>
              <a:rPr lang="en-US" sz="1000" dirty="0"/>
              <a:t>Photo Credit: </a:t>
            </a:r>
            <a:r>
              <a:rPr lang="en-US" sz="1000" dirty="0">
                <a:hlinkClick r:id="rId3"/>
              </a:rPr>
              <a:t>https://medium.com/@mikenseer/the-life-hack-you-can-take-anywhere-breathing-20f0627d0f73</a:t>
            </a:r>
            <a:endParaRPr lang="en-US" sz="1000" dirty="0"/>
          </a:p>
          <a:p>
            <a:r>
              <a:rPr lang="en-US" sz="1000" dirty="0"/>
              <a:t>Ma et al, </a:t>
            </a:r>
            <a:r>
              <a:rPr lang="en-US" sz="1000" dirty="0">
                <a:hlinkClick r:id="rId4"/>
              </a:rPr>
              <a:t>Front Psychol</a:t>
            </a:r>
            <a:r>
              <a:rPr lang="en-US" sz="1000" dirty="0"/>
              <a:t>. 2017; 8: 874. </a:t>
            </a:r>
          </a:p>
        </p:txBody>
      </p:sp>
    </p:spTree>
    <p:extLst>
      <p:ext uri="{BB962C8B-B14F-4D97-AF65-F5344CB8AC3E}">
        <p14:creationId xmlns:p14="http://schemas.microsoft.com/office/powerpoint/2010/main" val="3182884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122" name="Picture 2" descr="Image result for coca cola laughing commercial">
            <a:extLst>
              <a:ext uri="{FF2B5EF4-FFF2-40B4-BE49-F238E27FC236}">
                <a16:creationId xmlns:a16="http://schemas.microsoft.com/office/drawing/2014/main" id="{889448E8-7465-E741-AC2F-405C50B702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087" r="38087"/>
          <a:stretch/>
        </p:blipFill>
        <p:spPr bwMode="auto">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73" name="Arc 72">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12A8291-CC0A-3848-AE7F-1FBA49A53456}"/>
              </a:ext>
            </a:extLst>
          </p:cNvPr>
          <p:cNvSpPr>
            <a:spLocks noGrp="1"/>
          </p:cNvSpPr>
          <p:nvPr>
            <p:ph type="title"/>
          </p:nvPr>
        </p:nvSpPr>
        <p:spPr>
          <a:xfrm>
            <a:off x="5827048" y="407987"/>
            <a:ext cx="5721484" cy="1325563"/>
          </a:xfrm>
        </p:spPr>
        <p:txBody>
          <a:bodyPr>
            <a:normAutofit/>
          </a:bodyPr>
          <a:lstStyle/>
          <a:p>
            <a:r>
              <a:rPr lang="en-US" dirty="0"/>
              <a:t>Power of Laughter</a:t>
            </a:r>
          </a:p>
        </p:txBody>
      </p:sp>
      <p:sp>
        <p:nvSpPr>
          <p:cNvPr id="3" name="Content Placeholder 2">
            <a:extLst>
              <a:ext uri="{FF2B5EF4-FFF2-40B4-BE49-F238E27FC236}">
                <a16:creationId xmlns:a16="http://schemas.microsoft.com/office/drawing/2014/main" id="{5609CFB3-A1A8-0645-9693-1DFE7BF6D39B}"/>
              </a:ext>
            </a:extLst>
          </p:cNvPr>
          <p:cNvSpPr>
            <a:spLocks noGrp="1"/>
          </p:cNvSpPr>
          <p:nvPr>
            <p:ph idx="1"/>
          </p:nvPr>
        </p:nvSpPr>
        <p:spPr>
          <a:xfrm>
            <a:off x="5452532" y="1868487"/>
            <a:ext cx="6096000" cy="4351338"/>
          </a:xfrm>
        </p:spPr>
        <p:txBody>
          <a:bodyPr>
            <a:normAutofit/>
          </a:bodyPr>
          <a:lstStyle/>
          <a:p>
            <a:r>
              <a:rPr lang="en-US" b="1" dirty="0"/>
              <a:t>Try laughing</a:t>
            </a:r>
            <a:r>
              <a:rPr lang="en-US" dirty="0"/>
              <a:t> – at yourself or something funny.  </a:t>
            </a:r>
          </a:p>
          <a:p>
            <a:r>
              <a:rPr lang="en-US" dirty="0"/>
              <a:t>Laughter is contagious, and data shows that even if it is not authentic, it still makes you feel better! </a:t>
            </a:r>
          </a:p>
          <a:p>
            <a:r>
              <a:rPr lang="en-US" dirty="0"/>
              <a:t>Helps with coping, resiliency, health</a:t>
            </a:r>
          </a:p>
          <a:p>
            <a:r>
              <a:rPr lang="en-US" dirty="0"/>
              <a:t>Check out this </a:t>
            </a:r>
            <a:r>
              <a:rPr lang="en-US" dirty="0" err="1"/>
              <a:t>CocaCola</a:t>
            </a:r>
            <a:r>
              <a:rPr lang="en-US" dirty="0"/>
              <a:t> commercial for a happiness booster or a laugh! </a:t>
            </a:r>
            <a:r>
              <a:rPr lang="en-US" u="sng" dirty="0">
                <a:hlinkClick r:id="rId3"/>
              </a:rPr>
              <a:t>https://www.youtube.com/watch?v=1veWbLpGa78</a:t>
            </a:r>
            <a:endParaRPr lang="en-US" dirty="0"/>
          </a:p>
          <a:p>
            <a:endParaRPr lang="en-US" dirty="0"/>
          </a:p>
        </p:txBody>
      </p:sp>
      <p:sp>
        <p:nvSpPr>
          <p:cNvPr id="4" name="Rectangle 3">
            <a:extLst>
              <a:ext uri="{FF2B5EF4-FFF2-40B4-BE49-F238E27FC236}">
                <a16:creationId xmlns:a16="http://schemas.microsoft.com/office/drawing/2014/main" id="{C804B16C-8269-C948-ABC2-F01AFD2ED883}"/>
              </a:ext>
            </a:extLst>
          </p:cNvPr>
          <p:cNvSpPr/>
          <p:nvPr/>
        </p:nvSpPr>
        <p:spPr>
          <a:xfrm>
            <a:off x="5827048" y="6425038"/>
            <a:ext cx="6096000" cy="246221"/>
          </a:xfrm>
          <a:prstGeom prst="rect">
            <a:avLst/>
          </a:prstGeom>
        </p:spPr>
        <p:txBody>
          <a:bodyPr>
            <a:spAutoFit/>
          </a:bodyPr>
          <a:lstStyle/>
          <a:p>
            <a:r>
              <a:rPr lang="en-US" sz="1000" dirty="0">
                <a:latin typeface="Helvetica" pitchFamily="2" charset="0"/>
              </a:rPr>
              <a:t> Kuiper, N. </a:t>
            </a:r>
            <a:r>
              <a:rPr lang="en-US" sz="1000" dirty="0"/>
              <a:t>Europe's Journal of Psychology, 2012, Vol. 8(3), 475–491,</a:t>
            </a:r>
          </a:p>
        </p:txBody>
      </p:sp>
    </p:spTree>
    <p:extLst>
      <p:ext uri="{BB962C8B-B14F-4D97-AF65-F5344CB8AC3E}">
        <p14:creationId xmlns:p14="http://schemas.microsoft.com/office/powerpoint/2010/main" val="1789027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47E07-E0E0-D64D-8FB5-7892C8EC9FB8}"/>
              </a:ext>
            </a:extLst>
          </p:cNvPr>
          <p:cNvSpPr>
            <a:spLocks noGrp="1"/>
          </p:cNvSpPr>
          <p:nvPr>
            <p:ph type="title"/>
          </p:nvPr>
        </p:nvSpPr>
        <p:spPr>
          <a:xfrm>
            <a:off x="4965430" y="629268"/>
            <a:ext cx="6586491" cy="1286160"/>
          </a:xfrm>
        </p:spPr>
        <p:txBody>
          <a:bodyPr anchor="b">
            <a:normAutofit/>
          </a:bodyPr>
          <a:lstStyle/>
          <a:p>
            <a:r>
              <a:rPr lang="en-US" dirty="0"/>
              <a:t>Practice Gratitude!</a:t>
            </a:r>
          </a:p>
        </p:txBody>
      </p:sp>
      <p:sp>
        <p:nvSpPr>
          <p:cNvPr id="3" name="Content Placeholder 2">
            <a:extLst>
              <a:ext uri="{FF2B5EF4-FFF2-40B4-BE49-F238E27FC236}">
                <a16:creationId xmlns:a16="http://schemas.microsoft.com/office/drawing/2014/main" id="{6A66ED59-5FF0-8F41-9385-56054622DFD8}"/>
              </a:ext>
            </a:extLst>
          </p:cNvPr>
          <p:cNvSpPr>
            <a:spLocks noGrp="1"/>
          </p:cNvSpPr>
          <p:nvPr>
            <p:ph idx="1"/>
          </p:nvPr>
        </p:nvSpPr>
        <p:spPr>
          <a:xfrm>
            <a:off x="4965431" y="2438400"/>
            <a:ext cx="6586489" cy="3785419"/>
          </a:xfrm>
        </p:spPr>
        <p:txBody>
          <a:bodyPr>
            <a:normAutofit/>
          </a:bodyPr>
          <a:lstStyle/>
          <a:p>
            <a:r>
              <a:rPr lang="en-US" sz="2000" dirty="0"/>
              <a:t>Deliver authentic praise for a job well done or positive feedback</a:t>
            </a:r>
          </a:p>
          <a:p>
            <a:r>
              <a:rPr lang="en-US" sz="2000" dirty="0"/>
              <a:t>This strengthens connections between us, sparks motivations in both individuals, and boosts our happiness.  </a:t>
            </a:r>
          </a:p>
          <a:p>
            <a:r>
              <a:rPr lang="en-US" sz="2000" dirty="0"/>
              <a:t>This is easy, can be done in person or by email, and can make someone’s day!  Be specific - give thanks and express your appreciation</a:t>
            </a:r>
          </a:p>
          <a:p>
            <a:r>
              <a:rPr lang="en-US" sz="2000" dirty="0"/>
              <a:t>Other ways – gratitude journal, give back in service to someone, send positive energy to others, meditate, forgive</a:t>
            </a:r>
          </a:p>
          <a:p>
            <a:pPr marL="0" indent="0">
              <a:buNone/>
            </a:pPr>
            <a:endParaRPr lang="en-US" sz="2000" dirty="0"/>
          </a:p>
        </p:txBody>
      </p:sp>
      <p:pic>
        <p:nvPicPr>
          <p:cNvPr id="6146" name="Picture 2" descr="Image result for express gratitude">
            <a:extLst>
              <a:ext uri="{FF2B5EF4-FFF2-40B4-BE49-F238E27FC236}">
                <a16:creationId xmlns:a16="http://schemas.microsoft.com/office/drawing/2014/main" id="{361DDD09-1985-EF43-8283-D5964DDA617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1250"/>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6148"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CDDD825E-CF9A-EB4A-AF09-0F60BF2C35E5}"/>
              </a:ext>
            </a:extLst>
          </p:cNvPr>
          <p:cNvSpPr/>
          <p:nvPr/>
        </p:nvSpPr>
        <p:spPr>
          <a:xfrm>
            <a:off x="5187614" y="6048808"/>
            <a:ext cx="6096000" cy="553998"/>
          </a:xfrm>
          <a:prstGeom prst="rect">
            <a:avLst/>
          </a:prstGeom>
        </p:spPr>
        <p:txBody>
          <a:bodyPr>
            <a:spAutoFit/>
          </a:bodyPr>
          <a:lstStyle/>
          <a:p>
            <a:r>
              <a:rPr lang="en-US" sz="1000" dirty="0"/>
              <a:t>Photo Credit: </a:t>
            </a:r>
            <a:r>
              <a:rPr lang="en-US" sz="1000" dirty="0">
                <a:hlinkClick r:id="rId3"/>
              </a:rPr>
              <a:t>https://www.betterbalancedmama.com/five-ways-express-gratitude/</a:t>
            </a:r>
            <a:endParaRPr lang="en-US" sz="1000" dirty="0"/>
          </a:p>
          <a:p>
            <a:r>
              <a:rPr lang="en-US" sz="1000" dirty="0"/>
              <a:t>Kaplan et al </a:t>
            </a:r>
            <a:r>
              <a:rPr lang="en-US" sz="1000" i="1" dirty="0">
                <a:hlinkClick r:id="rId4"/>
              </a:rPr>
              <a:t>Journal of Business and Psychology</a:t>
            </a:r>
            <a:r>
              <a:rPr lang="en-US" sz="1000" dirty="0"/>
              <a:t> </a:t>
            </a:r>
            <a:r>
              <a:rPr lang="en-US" sz="1000" b="1" dirty="0"/>
              <a:t>volume 29</a:t>
            </a:r>
            <a:r>
              <a:rPr lang="en-US" sz="1000" dirty="0"/>
              <a:t>, pages367–380(2014); </a:t>
            </a:r>
            <a:r>
              <a:rPr lang="en-US" sz="1000" dirty="0" err="1"/>
              <a:t>chopik</a:t>
            </a:r>
            <a:r>
              <a:rPr lang="en-US" sz="1000" dirty="0"/>
              <a:t> et al </a:t>
            </a:r>
            <a:r>
              <a:rPr lang="en-US" sz="1000" dirty="0">
                <a:hlinkClick r:id="rId5"/>
              </a:rPr>
              <a:t>J Posit Psychol. 2019; 14(3): 292–302. </a:t>
            </a:r>
            <a:r>
              <a:rPr lang="en-US" sz="1000" dirty="0"/>
              <a:t>, Di Fabio et al </a:t>
            </a:r>
            <a:r>
              <a:rPr lang="en-US" sz="1000" dirty="0">
                <a:hlinkClick r:id="rId6"/>
              </a:rPr>
              <a:t>Front Psychol</a:t>
            </a:r>
            <a:r>
              <a:rPr lang="en-US" sz="1000" dirty="0"/>
              <a:t>. 2017; 8: 2025. </a:t>
            </a:r>
          </a:p>
        </p:txBody>
      </p:sp>
    </p:spTree>
    <p:extLst>
      <p:ext uri="{BB962C8B-B14F-4D97-AF65-F5344CB8AC3E}">
        <p14:creationId xmlns:p14="http://schemas.microsoft.com/office/powerpoint/2010/main" val="3373324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2" name="Picture 4" descr="Image result for gratitude cards">
            <a:extLst>
              <a:ext uri="{FF2B5EF4-FFF2-40B4-BE49-F238E27FC236}">
                <a16:creationId xmlns:a16="http://schemas.microsoft.com/office/drawing/2014/main" id="{F40CA243-49C6-C844-A114-0BCEA1C47CB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91445" y="346167"/>
            <a:ext cx="1681424" cy="1588946"/>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Image result for happiness book">
            <a:extLst>
              <a:ext uri="{FF2B5EF4-FFF2-40B4-BE49-F238E27FC236}">
                <a16:creationId xmlns:a16="http://schemas.microsoft.com/office/drawing/2014/main" id="{5CEA1EF4-7434-AC47-980C-ED7145E5221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61780" y="346167"/>
            <a:ext cx="3095888" cy="1547944"/>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Image result for venmo">
            <a:extLst>
              <a:ext uri="{FF2B5EF4-FFF2-40B4-BE49-F238E27FC236}">
                <a16:creationId xmlns:a16="http://schemas.microsoft.com/office/drawing/2014/main" id="{AC2526F0-D092-9443-BF99-5FC45D68096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36829" y="2639045"/>
            <a:ext cx="2590654" cy="1588934"/>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Image result for write a letter">
            <a:extLst>
              <a:ext uri="{FF2B5EF4-FFF2-40B4-BE49-F238E27FC236}">
                <a16:creationId xmlns:a16="http://schemas.microsoft.com/office/drawing/2014/main" id="{283CB1EC-1D9D-0246-BC71-9278F2E7163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3762" y="4930536"/>
            <a:ext cx="2813624" cy="1582664"/>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Image result for candy">
            <a:extLst>
              <a:ext uri="{FF2B5EF4-FFF2-40B4-BE49-F238E27FC236}">
                <a16:creationId xmlns:a16="http://schemas.microsoft.com/office/drawing/2014/main" id="{5CD8F4F6-0E0E-2D4F-925C-0ADCC8A0CD3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248882" y="4930535"/>
            <a:ext cx="1581298" cy="1581298"/>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80">
            <a:extLst>
              <a:ext uri="{FF2B5EF4-FFF2-40B4-BE49-F238E27FC236}">
                <a16:creationId xmlns:a16="http://schemas.microsoft.com/office/drawing/2014/main" id="{A5A17FC0-D416-4C8B-A9E6-5924D352B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5127" y="-680"/>
            <a:ext cx="4236873" cy="685868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F977961-791F-B142-A00F-4A31AA9911D3}"/>
              </a:ext>
            </a:extLst>
          </p:cNvPr>
          <p:cNvSpPr>
            <a:spLocks noGrp="1"/>
          </p:cNvSpPr>
          <p:nvPr>
            <p:ph type="title"/>
          </p:nvPr>
        </p:nvSpPr>
        <p:spPr>
          <a:xfrm>
            <a:off x="8282152" y="1010485"/>
            <a:ext cx="3387327" cy="3353959"/>
          </a:xfrm>
        </p:spPr>
        <p:txBody>
          <a:bodyPr vert="horz" lIns="91440" tIns="45720" rIns="91440" bIns="45720" rtlCol="0" anchor="b">
            <a:normAutofit/>
          </a:bodyPr>
          <a:lstStyle/>
          <a:p>
            <a:r>
              <a:rPr lang="en-US" dirty="0">
                <a:solidFill>
                  <a:srgbClr val="FFFFFF"/>
                </a:solidFill>
              </a:rPr>
              <a:t>A Few </a:t>
            </a:r>
            <a:r>
              <a:rPr lang="en-US" kern="1200" dirty="0">
                <a:solidFill>
                  <a:srgbClr val="FFFFFF"/>
                </a:solidFill>
                <a:latin typeface="+mj-lt"/>
                <a:ea typeface="+mj-ea"/>
                <a:cs typeface="+mj-cs"/>
              </a:rPr>
              <a:t>Unique Ways to Express Your Gratitude Today </a:t>
            </a:r>
          </a:p>
        </p:txBody>
      </p:sp>
      <p:cxnSp>
        <p:nvCxnSpPr>
          <p:cNvPr id="83" name="Straight Connector 82">
            <a:extLst>
              <a:ext uri="{FF2B5EF4-FFF2-40B4-BE49-F238E27FC236}">
                <a16:creationId xmlns:a16="http://schemas.microsoft.com/office/drawing/2014/main" id="{982DC870-E8E5-4050-B10C-CC24FC67E5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2285774"/>
            <a:ext cx="8020742"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FF76A74F-C283-4DED-BD4D-086753B7CB0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4571549"/>
            <a:ext cx="8113985"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3B2791FB-B2F7-4BBE-B8D8-74C37FF9E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4319" y="-680"/>
            <a:ext cx="0" cy="6858003"/>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9891B5DE-6811-4844-BB18-472A3F360E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20742" y="-680"/>
            <a:ext cx="0" cy="224028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pic>
        <p:nvPicPr>
          <p:cNvPr id="7174" name="Picture 6" descr="Image result for gratitude plant">
            <a:extLst>
              <a:ext uri="{FF2B5EF4-FFF2-40B4-BE49-F238E27FC236}">
                <a16:creationId xmlns:a16="http://schemas.microsoft.com/office/drawing/2014/main" id="{B34D7BE8-3A04-8945-89A6-679D4D099C6A}"/>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467203" y="2636436"/>
            <a:ext cx="1144660" cy="1714847"/>
          </a:xfrm>
          <a:prstGeom prst="rect">
            <a:avLst/>
          </a:prstGeom>
          <a:noFill/>
          <a:extLst>
            <a:ext uri="{909E8E84-426E-40DD-AFC4-6F175D3DCCD1}">
              <a14:hiddenFill xmlns:a14="http://schemas.microsoft.com/office/drawing/2010/main">
                <a:solidFill>
                  <a:srgbClr val="FFFFFF"/>
                </a:solidFill>
              </a14:hiddenFill>
            </a:ext>
          </a:extLst>
        </p:spPr>
      </p:pic>
      <p:cxnSp>
        <p:nvCxnSpPr>
          <p:cNvPr id="91" name="Straight Connector 90">
            <a:extLst>
              <a:ext uri="{FF2B5EF4-FFF2-40B4-BE49-F238E27FC236}">
                <a16:creationId xmlns:a16="http://schemas.microsoft.com/office/drawing/2014/main" id="{77A9CA3A-7216-41E0-B3CD-058077FD39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40636" y="4571549"/>
            <a:ext cx="1892695" cy="0"/>
          </a:xfrm>
          <a:prstGeom prst="line">
            <a:avLst/>
          </a:prstGeom>
          <a:ln w="15875">
            <a:solidFill>
              <a:srgbClr val="FFFFFF">
                <a:alpha val="7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6750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descr="Image result for 3 good things">
            <a:extLst>
              <a:ext uri="{FF2B5EF4-FFF2-40B4-BE49-F238E27FC236}">
                <a16:creationId xmlns:a16="http://schemas.microsoft.com/office/drawing/2014/main" id="{BDE38C7C-1DA6-8142-92DE-B25A08BA9D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692" b="5308"/>
          <a:stretch/>
        </p:blipFill>
        <p:spPr bwMode="auto">
          <a:xfrm>
            <a:off x="20" y="10"/>
            <a:ext cx="12191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4E7CD6-F563-6240-AE28-266F38DB23BF}"/>
              </a:ext>
            </a:extLst>
          </p:cNvPr>
          <p:cNvSpPr>
            <a:spLocks noGrp="1"/>
          </p:cNvSpPr>
          <p:nvPr>
            <p:ph type="title"/>
          </p:nvPr>
        </p:nvSpPr>
        <p:spPr>
          <a:xfrm>
            <a:off x="523875" y="5317240"/>
            <a:ext cx="11210925" cy="744836"/>
          </a:xfrm>
        </p:spPr>
        <p:txBody>
          <a:bodyPr>
            <a:normAutofit/>
          </a:bodyPr>
          <a:lstStyle/>
          <a:p>
            <a:pPr algn="ctr"/>
            <a:r>
              <a:rPr lang="en-US" sz="3600">
                <a:solidFill>
                  <a:schemeClr val="tx1">
                    <a:lumMod val="85000"/>
                    <a:lumOff val="15000"/>
                  </a:schemeClr>
                </a:solidFill>
              </a:rPr>
              <a:t>Practice 3 Good Things</a:t>
            </a: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C619D64-584E-174C-B3FB-3CBD5068CC54}"/>
              </a:ext>
            </a:extLst>
          </p:cNvPr>
          <p:cNvSpPr txBox="1"/>
          <p:nvPr/>
        </p:nvSpPr>
        <p:spPr>
          <a:xfrm>
            <a:off x="7897091" y="6525067"/>
            <a:ext cx="2815194" cy="246221"/>
          </a:xfrm>
          <a:prstGeom prst="rect">
            <a:avLst/>
          </a:prstGeom>
          <a:noFill/>
        </p:spPr>
        <p:txBody>
          <a:bodyPr wrap="none" rtlCol="0">
            <a:spAutoFit/>
          </a:bodyPr>
          <a:lstStyle/>
          <a:p>
            <a:r>
              <a:rPr lang="en-US" sz="1000" dirty="0">
                <a:hlinkClick r:id="rId3">
                  <a:extLst>
                    <a:ext uri="{A12FA001-AC4F-418D-AE19-62706E023703}">
                      <ahyp:hlinkClr xmlns:ahyp="http://schemas.microsoft.com/office/drawing/2018/hyperlinkcolor" val="tx"/>
                    </a:ext>
                  </a:extLst>
                </a:hlinkClick>
              </a:rPr>
              <a:t>Sexton and Adair; BMJ Open</a:t>
            </a:r>
            <a:r>
              <a:rPr lang="en-US" sz="1000" dirty="0"/>
              <a:t>. 2019; 9(3): e022695.</a:t>
            </a:r>
          </a:p>
        </p:txBody>
      </p:sp>
    </p:spTree>
    <p:extLst>
      <p:ext uri="{BB962C8B-B14F-4D97-AF65-F5344CB8AC3E}">
        <p14:creationId xmlns:p14="http://schemas.microsoft.com/office/powerpoint/2010/main" val="3575975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9E1FDA-137C-6D42-8DB3-FDC5632437F8}"/>
              </a:ext>
            </a:extLst>
          </p:cNvPr>
          <p:cNvSpPr>
            <a:spLocks noGrp="1"/>
          </p:cNvSpPr>
          <p:nvPr>
            <p:ph type="title"/>
          </p:nvPr>
        </p:nvSpPr>
        <p:spPr>
          <a:xfrm>
            <a:off x="594360" y="640263"/>
            <a:ext cx="3822192" cy="1344975"/>
          </a:xfrm>
        </p:spPr>
        <p:txBody>
          <a:bodyPr>
            <a:normAutofit/>
          </a:bodyPr>
          <a:lstStyle/>
          <a:p>
            <a:r>
              <a:rPr lang="en-US" sz="3600">
                <a:solidFill>
                  <a:schemeClr val="bg1"/>
                </a:solidFill>
              </a:rPr>
              <a:t>Happiness Boosters</a:t>
            </a:r>
          </a:p>
        </p:txBody>
      </p:sp>
      <p:cxnSp>
        <p:nvCxnSpPr>
          <p:cNvPr id="12" name="Straight Connector 11">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2BB390C7-A9B3-8542-A717-9AF7A636A60C}"/>
              </a:ext>
            </a:extLst>
          </p:cNvPr>
          <p:cNvSpPr>
            <a:spLocks noGrp="1"/>
          </p:cNvSpPr>
          <p:nvPr>
            <p:ph idx="1"/>
          </p:nvPr>
        </p:nvSpPr>
        <p:spPr>
          <a:xfrm>
            <a:off x="593610" y="2121763"/>
            <a:ext cx="3822192" cy="3773010"/>
          </a:xfrm>
        </p:spPr>
        <p:txBody>
          <a:bodyPr>
            <a:normAutofit/>
          </a:bodyPr>
          <a:lstStyle/>
          <a:p>
            <a:pPr lvl="0"/>
            <a:r>
              <a:rPr lang="en-US" sz="2400" dirty="0">
                <a:solidFill>
                  <a:schemeClr val="bg1"/>
                </a:solidFill>
              </a:rPr>
              <a:t>Reach for it when you need an infusion or energy or enthusiasm…or sooner</a:t>
            </a:r>
          </a:p>
          <a:p>
            <a:pPr lvl="0"/>
            <a:r>
              <a:rPr lang="en-US" sz="2400" dirty="0">
                <a:solidFill>
                  <a:schemeClr val="bg1"/>
                </a:solidFill>
              </a:rPr>
              <a:t>Rewire your brain in small steps toward a happier state of being</a:t>
            </a:r>
          </a:p>
          <a:p>
            <a:pPr lvl="0"/>
            <a:r>
              <a:rPr lang="en-US" sz="2400" dirty="0">
                <a:solidFill>
                  <a:schemeClr val="bg1"/>
                </a:solidFill>
              </a:rPr>
              <a:t>Be more productive, creative, efficient</a:t>
            </a:r>
          </a:p>
          <a:p>
            <a:pPr lvl="0"/>
            <a:r>
              <a:rPr lang="en-US" sz="2400" dirty="0">
                <a:solidFill>
                  <a:schemeClr val="bg1"/>
                </a:solidFill>
              </a:rPr>
              <a:t>Know the feeling that tells you when you need it</a:t>
            </a:r>
          </a:p>
        </p:txBody>
      </p:sp>
      <p:pic>
        <p:nvPicPr>
          <p:cNvPr id="3" name="Picture 2" descr="elated image">
            <a:extLst>
              <a:ext uri="{FF2B5EF4-FFF2-40B4-BE49-F238E27FC236}">
                <a16:creationId xmlns:a16="http://schemas.microsoft.com/office/drawing/2014/main" id="{89661C35-DEF1-B349-839F-664820D077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tretch/>
        </p:blipFill>
        <p:spPr bwMode="auto">
          <a:xfrm>
            <a:off x="6096000" y="120531"/>
            <a:ext cx="5138049" cy="6616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50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ge result for happiness booster"/>
          <p:cNvPicPr>
            <a:picLocks noChangeAspect="1" noChangeArrowheads="1"/>
          </p:cNvPicPr>
          <p:nvPr/>
        </p:nvPicPr>
        <p:blipFill rotWithShape="1">
          <a:blip r:embed="rId3">
            <a:extLst>
              <a:ext uri="{28A0092B-C50C-407E-A947-70E740481C1C}">
                <a14:useLocalDpi xmlns:a14="http://schemas.microsoft.com/office/drawing/2010/main" val="0"/>
              </a:ext>
            </a:extLst>
          </a:blip>
          <a:srcRect l="20275" r="17775"/>
          <a:stretch/>
        </p:blipFill>
        <p:spPr bwMode="auto">
          <a:xfrm>
            <a:off x="4639056" y="10"/>
            <a:ext cx="7552944"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648928" y="190354"/>
            <a:ext cx="3651467" cy="1676603"/>
          </a:xfrm>
        </p:spPr>
        <p:txBody>
          <a:bodyPr>
            <a:normAutofit/>
          </a:bodyPr>
          <a:lstStyle/>
          <a:p>
            <a:r>
              <a:rPr lang="en-US" dirty="0"/>
              <a:t>Examples</a:t>
            </a:r>
          </a:p>
        </p:txBody>
      </p:sp>
      <p:sp>
        <p:nvSpPr>
          <p:cNvPr id="2" name="Content Placeholder 1"/>
          <p:cNvSpPr>
            <a:spLocks noGrp="1"/>
          </p:cNvSpPr>
          <p:nvPr>
            <p:ph idx="1"/>
          </p:nvPr>
        </p:nvSpPr>
        <p:spPr>
          <a:xfrm>
            <a:off x="201881" y="1921594"/>
            <a:ext cx="4437175" cy="4407876"/>
          </a:xfrm>
        </p:spPr>
        <p:txBody>
          <a:bodyPr>
            <a:normAutofit fontScale="92500" lnSpcReduction="20000"/>
          </a:bodyPr>
          <a:lstStyle/>
          <a:p>
            <a:r>
              <a:rPr lang="en-US" sz="2400" dirty="0"/>
              <a:t>3 Good Things</a:t>
            </a:r>
          </a:p>
          <a:p>
            <a:r>
              <a:rPr lang="en-US" sz="2400" dirty="0"/>
              <a:t>Practice Gratitude</a:t>
            </a:r>
          </a:p>
          <a:p>
            <a:r>
              <a:rPr lang="en-US" sz="2400" dirty="0"/>
              <a:t>Have a belief mindset</a:t>
            </a:r>
          </a:p>
          <a:p>
            <a:r>
              <a:rPr lang="en-US" sz="2400" dirty="0"/>
              <a:t>Have something to look forward to </a:t>
            </a:r>
          </a:p>
          <a:p>
            <a:r>
              <a:rPr lang="en-US" sz="2400" dirty="0"/>
              <a:t>Be a positive role model</a:t>
            </a:r>
          </a:p>
          <a:p>
            <a:r>
              <a:rPr lang="en-US" sz="2400" dirty="0"/>
              <a:t>Connect with others</a:t>
            </a:r>
          </a:p>
          <a:p>
            <a:r>
              <a:rPr lang="en-US" sz="2400" dirty="0"/>
              <a:t>Random acts of kindness</a:t>
            </a:r>
          </a:p>
          <a:p>
            <a:r>
              <a:rPr lang="en-US" sz="2400" dirty="0"/>
              <a:t>Mindfulness – music, photos, brief pauses, breathing, reflective writing, laughter</a:t>
            </a:r>
          </a:p>
          <a:p>
            <a:r>
              <a:rPr lang="en-US" sz="2400" dirty="0"/>
              <a:t>Exercise</a:t>
            </a:r>
          </a:p>
          <a:p>
            <a:r>
              <a:rPr lang="en-US" sz="2400" dirty="0"/>
              <a:t>Dance moment</a:t>
            </a:r>
          </a:p>
        </p:txBody>
      </p:sp>
      <p:sp>
        <p:nvSpPr>
          <p:cNvPr id="5" name="TextBox 4">
            <a:extLst>
              <a:ext uri="{FF2B5EF4-FFF2-40B4-BE49-F238E27FC236}">
                <a16:creationId xmlns:a16="http://schemas.microsoft.com/office/drawing/2014/main" id="{0E704EB0-7236-3143-85A0-56C9684FEAAE}"/>
              </a:ext>
            </a:extLst>
          </p:cNvPr>
          <p:cNvSpPr txBox="1"/>
          <p:nvPr/>
        </p:nvSpPr>
        <p:spPr>
          <a:xfrm>
            <a:off x="1248525" y="6581001"/>
            <a:ext cx="2452274" cy="276999"/>
          </a:xfrm>
          <a:prstGeom prst="rect">
            <a:avLst/>
          </a:prstGeom>
          <a:noFill/>
        </p:spPr>
        <p:txBody>
          <a:bodyPr wrap="none" rtlCol="0">
            <a:spAutoFit/>
          </a:bodyPr>
          <a:lstStyle/>
          <a:p>
            <a:r>
              <a:rPr lang="en-US" sz="1200" dirty="0"/>
              <a:t>Photo credit: </a:t>
            </a:r>
            <a:r>
              <a:rPr lang="en-US" sz="1200" dirty="0" err="1"/>
              <a:t>www.haraldlepisk.com</a:t>
            </a:r>
            <a:endParaRPr lang="en-US" sz="1200" dirty="0"/>
          </a:p>
        </p:txBody>
      </p:sp>
    </p:spTree>
    <p:extLst>
      <p:ext uri="{BB962C8B-B14F-4D97-AF65-F5344CB8AC3E}">
        <p14:creationId xmlns:p14="http://schemas.microsoft.com/office/powerpoint/2010/main" val="4082404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63AB00AE-4340-440F-82E1-9F69D1D55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20" name="Picture 4" descr="Image result for zoom social">
            <a:extLst>
              <a:ext uri="{FF2B5EF4-FFF2-40B4-BE49-F238E27FC236}">
                <a16:creationId xmlns:a16="http://schemas.microsoft.com/office/drawing/2014/main" id="{1D11DA22-5D18-DF4F-B24C-CF0EB5CF33AA}"/>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4334" r="526" b="-1"/>
          <a:stretch/>
        </p:blipFill>
        <p:spPr bwMode="auto">
          <a:xfrm>
            <a:off x="6083786" y="-168316"/>
            <a:ext cx="6261330" cy="3932313"/>
          </a:xfrm>
          <a:prstGeom prst="rect">
            <a:avLst/>
          </a:prstGeom>
          <a:noFill/>
          <a:effectLst>
            <a:softEdge rad="533400"/>
          </a:effectLst>
          <a:extLst>
            <a:ext uri="{909E8E84-426E-40DD-AFC4-6F175D3DCCD1}">
              <a14:hiddenFill xmlns:a14="http://schemas.microsoft.com/office/drawing/2010/main">
                <a:solidFill>
                  <a:srgbClr val="FFFFFF"/>
                </a:solidFill>
              </a14:hiddenFill>
            </a:ext>
          </a:extLst>
        </p:spPr>
      </p:pic>
      <p:pic>
        <p:nvPicPr>
          <p:cNvPr id="9218" name="Picture 2" descr="Image result for facetime">
            <a:extLst>
              <a:ext uri="{FF2B5EF4-FFF2-40B4-BE49-F238E27FC236}">
                <a16:creationId xmlns:a16="http://schemas.microsoft.com/office/drawing/2014/main" id="{281A7E93-0016-F54A-9A9C-D33EFA6C52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186" b="-2"/>
          <a:stretch/>
        </p:blipFill>
        <p:spPr bwMode="auto">
          <a:xfrm>
            <a:off x="6089904" y="2487166"/>
            <a:ext cx="6263640" cy="4215384"/>
          </a:xfrm>
          <a:prstGeom prst="rect">
            <a:avLst/>
          </a:prstGeom>
          <a:noFill/>
          <a:effectLst>
            <a:softEdge rad="533400"/>
          </a:effectLst>
          <a:extLst>
            <a:ext uri="{909E8E84-426E-40DD-AFC4-6F175D3DCCD1}">
              <a14:hiddenFill xmlns:a14="http://schemas.microsoft.com/office/drawing/2010/main">
                <a:solidFill>
                  <a:srgbClr val="FFFFFF"/>
                </a:solidFill>
              </a14:hiddenFill>
            </a:ext>
          </a:extLst>
        </p:spPr>
      </p:pic>
      <p:pic>
        <p:nvPicPr>
          <p:cNvPr id="139" name="Picture 138">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8D197FF-60AC-6D42-A52E-7B68FAE7D5CF}"/>
              </a:ext>
            </a:extLst>
          </p:cNvPr>
          <p:cNvSpPr>
            <a:spLocks noGrp="1"/>
          </p:cNvSpPr>
          <p:nvPr>
            <p:ph type="title"/>
          </p:nvPr>
        </p:nvSpPr>
        <p:spPr>
          <a:xfrm>
            <a:off x="694575" y="587751"/>
            <a:ext cx="5227667" cy="1311664"/>
          </a:xfrm>
        </p:spPr>
        <p:txBody>
          <a:bodyPr>
            <a:normAutofit/>
          </a:bodyPr>
          <a:lstStyle/>
          <a:p>
            <a:r>
              <a:rPr lang="en-US" sz="4000" dirty="0">
                <a:solidFill>
                  <a:srgbClr val="000000"/>
                </a:solidFill>
              </a:rPr>
              <a:t>Physical Distance ≠ Social Isolation!!</a:t>
            </a:r>
          </a:p>
        </p:txBody>
      </p:sp>
      <p:sp>
        <p:nvSpPr>
          <p:cNvPr id="3" name="Content Placeholder 2">
            <a:extLst>
              <a:ext uri="{FF2B5EF4-FFF2-40B4-BE49-F238E27FC236}">
                <a16:creationId xmlns:a16="http://schemas.microsoft.com/office/drawing/2014/main" id="{5CBBB42D-2486-974A-BA50-DF83A363B2F7}"/>
              </a:ext>
            </a:extLst>
          </p:cNvPr>
          <p:cNvSpPr>
            <a:spLocks noGrp="1"/>
          </p:cNvSpPr>
          <p:nvPr>
            <p:ph idx="1"/>
          </p:nvPr>
        </p:nvSpPr>
        <p:spPr>
          <a:xfrm>
            <a:off x="804997" y="2272142"/>
            <a:ext cx="5125673" cy="4430407"/>
          </a:xfrm>
        </p:spPr>
        <p:txBody>
          <a:bodyPr anchor="ctr">
            <a:normAutofit lnSpcReduction="10000"/>
          </a:bodyPr>
          <a:lstStyle/>
          <a:p>
            <a:pPr lvl="0"/>
            <a:r>
              <a:rPr lang="en-US" sz="2000" b="1" dirty="0">
                <a:solidFill>
                  <a:srgbClr val="000000"/>
                </a:solidFill>
              </a:rPr>
              <a:t>Share a good story</a:t>
            </a:r>
            <a:r>
              <a:rPr lang="en-US" sz="2000" dirty="0">
                <a:solidFill>
                  <a:srgbClr val="000000"/>
                </a:solidFill>
              </a:rPr>
              <a:t>!   </a:t>
            </a:r>
          </a:p>
          <a:p>
            <a:pPr lvl="1"/>
            <a:r>
              <a:rPr lang="en-US" sz="1800" dirty="0">
                <a:solidFill>
                  <a:srgbClr val="000000"/>
                </a:solidFill>
              </a:rPr>
              <a:t>This connects us while boosting happiness, creativity, and open-mindedness in both parties. </a:t>
            </a:r>
          </a:p>
          <a:p>
            <a:pPr lvl="1"/>
            <a:r>
              <a:rPr lang="en-US" sz="1800" dirty="0">
                <a:solidFill>
                  <a:srgbClr val="000000"/>
                </a:solidFill>
              </a:rPr>
              <a:t>Allows you to re-live the experience and unpackage what was great about it. </a:t>
            </a:r>
          </a:p>
          <a:p>
            <a:pPr lvl="1"/>
            <a:r>
              <a:rPr lang="en-US" sz="1800" dirty="0">
                <a:solidFill>
                  <a:srgbClr val="000000"/>
                </a:solidFill>
              </a:rPr>
              <a:t>The listener gets a chance to experience your positivity and are also reminded of their own positive experiences. </a:t>
            </a:r>
          </a:p>
          <a:p>
            <a:pPr lvl="0"/>
            <a:r>
              <a:rPr lang="en-US" sz="2000" b="1" dirty="0">
                <a:solidFill>
                  <a:srgbClr val="000000"/>
                </a:solidFill>
              </a:rPr>
              <a:t>Reach out and talk to someone</a:t>
            </a:r>
            <a:r>
              <a:rPr lang="en-US" sz="2000" dirty="0">
                <a:solidFill>
                  <a:srgbClr val="000000"/>
                </a:solidFill>
              </a:rPr>
              <a:t>!  </a:t>
            </a:r>
          </a:p>
          <a:p>
            <a:pPr lvl="1"/>
            <a:r>
              <a:rPr lang="en-US" sz="1800" dirty="0">
                <a:solidFill>
                  <a:srgbClr val="000000"/>
                </a:solidFill>
              </a:rPr>
              <a:t>The next time you are busy or overwhelmed at work, consider talking to someone about something non-medical for just a few moments, rather than burying yourself further in your work.  </a:t>
            </a:r>
          </a:p>
          <a:p>
            <a:pPr lvl="1"/>
            <a:r>
              <a:rPr lang="en-US" sz="1800" dirty="0">
                <a:solidFill>
                  <a:srgbClr val="000000"/>
                </a:solidFill>
              </a:rPr>
              <a:t>This actually INCREASES efficiency and productivity!</a:t>
            </a:r>
          </a:p>
        </p:txBody>
      </p:sp>
      <p:sp>
        <p:nvSpPr>
          <p:cNvPr id="4" name="TextBox 3">
            <a:extLst>
              <a:ext uri="{FF2B5EF4-FFF2-40B4-BE49-F238E27FC236}">
                <a16:creationId xmlns:a16="http://schemas.microsoft.com/office/drawing/2014/main" id="{AF5F27DB-0DF6-9B43-932E-DD1A7B60D464}"/>
              </a:ext>
            </a:extLst>
          </p:cNvPr>
          <p:cNvSpPr txBox="1"/>
          <p:nvPr/>
        </p:nvSpPr>
        <p:spPr>
          <a:xfrm>
            <a:off x="8025641" y="6566394"/>
            <a:ext cx="2783134" cy="246221"/>
          </a:xfrm>
          <a:prstGeom prst="rect">
            <a:avLst/>
          </a:prstGeom>
          <a:noFill/>
        </p:spPr>
        <p:txBody>
          <a:bodyPr wrap="none" rtlCol="0">
            <a:spAutoFit/>
          </a:bodyPr>
          <a:lstStyle/>
          <a:p>
            <a:r>
              <a:rPr lang="en-US" sz="1000" dirty="0"/>
              <a:t>Soler-Gonzalez et al </a:t>
            </a:r>
            <a:r>
              <a:rPr lang="en-US" sz="1000" dirty="0">
                <a:hlinkClick r:id="rId5"/>
              </a:rPr>
              <a:t>Front Psychol</a:t>
            </a:r>
            <a:r>
              <a:rPr lang="en-US" sz="1000" dirty="0"/>
              <a:t>. 2017; 8: 1475. </a:t>
            </a:r>
          </a:p>
        </p:txBody>
      </p:sp>
    </p:spTree>
    <p:extLst>
      <p:ext uri="{BB962C8B-B14F-4D97-AF65-F5344CB8AC3E}">
        <p14:creationId xmlns:p14="http://schemas.microsoft.com/office/powerpoint/2010/main" val="3092698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551F74-DE85-C340-83A8-5A21F281266E}"/>
              </a:ext>
            </a:extLst>
          </p:cNvPr>
          <p:cNvSpPr>
            <a:spLocks noGrp="1"/>
          </p:cNvSpPr>
          <p:nvPr>
            <p:ph type="title"/>
          </p:nvPr>
        </p:nvSpPr>
        <p:spPr>
          <a:xfrm>
            <a:off x="686834" y="1153572"/>
            <a:ext cx="3200400" cy="4461163"/>
          </a:xfrm>
        </p:spPr>
        <p:txBody>
          <a:bodyPr>
            <a:normAutofit/>
          </a:bodyPr>
          <a:lstStyle/>
          <a:p>
            <a:r>
              <a:rPr lang="en-US">
                <a:solidFill>
                  <a:srgbClr val="FFFFFF"/>
                </a:solidFill>
              </a:rPr>
              <a:t>Have a positive mindset!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8086C3E-CE4E-9C41-A854-A61E06ABBF74}"/>
              </a:ext>
            </a:extLst>
          </p:cNvPr>
          <p:cNvSpPr>
            <a:spLocks noGrp="1"/>
          </p:cNvSpPr>
          <p:nvPr>
            <p:ph idx="1"/>
          </p:nvPr>
        </p:nvSpPr>
        <p:spPr>
          <a:xfrm>
            <a:off x="4447308" y="591344"/>
            <a:ext cx="6906491" cy="5585619"/>
          </a:xfrm>
        </p:spPr>
        <p:txBody>
          <a:bodyPr anchor="ctr">
            <a:normAutofit/>
          </a:bodyPr>
          <a:lstStyle/>
          <a:p>
            <a:r>
              <a:rPr lang="en-US" sz="2600" dirty="0"/>
              <a:t>It is ok to be afraid, in fact, we should be! The trick is in the mindset!</a:t>
            </a:r>
          </a:p>
          <a:p>
            <a:pPr lvl="0"/>
            <a:r>
              <a:rPr lang="en-US" sz="2600" dirty="0"/>
              <a:t>When you aren’t sure how to act or what to do, </a:t>
            </a:r>
            <a:r>
              <a:rPr lang="en-US" sz="2600" b="1" dirty="0"/>
              <a:t>ask yourself, “what would my positive role model do</a:t>
            </a:r>
            <a:r>
              <a:rPr lang="en-US" sz="2600" dirty="0"/>
              <a:t>”? </a:t>
            </a:r>
          </a:p>
          <a:p>
            <a:pPr lvl="0"/>
            <a:r>
              <a:rPr lang="en-US" sz="2600" dirty="0"/>
              <a:t>When you are really overwhelmed, focus on the baby steps and </a:t>
            </a:r>
            <a:r>
              <a:rPr lang="en-US" sz="2600" b="1" dirty="0"/>
              <a:t>put one foot in front of the other</a:t>
            </a:r>
            <a:r>
              <a:rPr lang="en-US" sz="2600" dirty="0"/>
              <a:t>.  Ask yourself, “what is the next thing I need to do?” </a:t>
            </a:r>
          </a:p>
          <a:p>
            <a:pPr lvl="0"/>
            <a:r>
              <a:rPr lang="en-US" sz="2600" dirty="0"/>
              <a:t>Consider this quote from Mark Twain – “</a:t>
            </a:r>
            <a:r>
              <a:rPr lang="en-US" sz="2600" b="1" dirty="0"/>
              <a:t>Courage is not the absence of fear, it is acting in spite of it</a:t>
            </a:r>
            <a:r>
              <a:rPr lang="en-US" sz="2600" dirty="0"/>
              <a:t>.”</a:t>
            </a:r>
          </a:p>
          <a:p>
            <a:endParaRPr lang="en-US" sz="2600" dirty="0"/>
          </a:p>
        </p:txBody>
      </p:sp>
    </p:spTree>
    <p:extLst>
      <p:ext uri="{BB962C8B-B14F-4D97-AF65-F5344CB8AC3E}">
        <p14:creationId xmlns:p14="http://schemas.microsoft.com/office/powerpoint/2010/main" val="1672348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3F138222-D274-4866-96E7-C3B1D6DA8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Arc 45">
            <a:extLst>
              <a:ext uri="{FF2B5EF4-FFF2-40B4-BE49-F238E27FC236}">
                <a16:creationId xmlns:a16="http://schemas.microsoft.com/office/drawing/2014/main" id="{5888E255-D20B-4F26-B9DA-3DF036797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37F9CAE1-E76A-1745-AF51-0781AABD7FB8}"/>
              </a:ext>
            </a:extLst>
          </p:cNvPr>
          <p:cNvSpPr>
            <a:spLocks noGrp="1"/>
          </p:cNvSpPr>
          <p:nvPr>
            <p:ph type="title"/>
          </p:nvPr>
        </p:nvSpPr>
        <p:spPr>
          <a:xfrm>
            <a:off x="1008369" y="380174"/>
            <a:ext cx="5087631" cy="3548734"/>
          </a:xfrm>
        </p:spPr>
        <p:txBody>
          <a:bodyPr vert="horz" lIns="91440" tIns="45720" rIns="91440" bIns="45720" rtlCol="0" anchor="b">
            <a:normAutofit/>
          </a:bodyPr>
          <a:lstStyle/>
          <a:p>
            <a:pPr algn="ctr"/>
            <a:r>
              <a:rPr lang="en-US" sz="2900" kern="1200" dirty="0">
                <a:solidFill>
                  <a:srgbClr val="FFFFFF"/>
                </a:solidFill>
                <a:latin typeface="+mj-lt"/>
                <a:ea typeface="+mj-ea"/>
                <a:cs typeface="+mj-cs"/>
              </a:rPr>
              <a:t>Finally, when talking with someone (or yourself)…</a:t>
            </a:r>
            <a:br>
              <a:rPr lang="en-US" sz="2900" kern="1200" dirty="0">
                <a:solidFill>
                  <a:srgbClr val="FFFFFF"/>
                </a:solidFill>
                <a:latin typeface="+mj-lt"/>
                <a:ea typeface="+mj-ea"/>
                <a:cs typeface="+mj-cs"/>
              </a:rPr>
            </a:br>
            <a:r>
              <a:rPr lang="en-US" sz="2900" kern="1200" dirty="0">
                <a:solidFill>
                  <a:srgbClr val="FFFFFF"/>
                </a:solidFill>
                <a:latin typeface="+mj-lt"/>
                <a:ea typeface="+mj-ea"/>
                <a:cs typeface="+mj-cs"/>
              </a:rPr>
              <a:t>1) Consider the need behind the feeling first</a:t>
            </a:r>
            <a:br>
              <a:rPr lang="en-US" sz="2900" dirty="0">
                <a:solidFill>
                  <a:srgbClr val="FFFFFF"/>
                </a:solidFill>
              </a:rPr>
            </a:br>
            <a:r>
              <a:rPr lang="en-US" sz="2900" dirty="0">
                <a:solidFill>
                  <a:srgbClr val="FFFFFF"/>
                </a:solidFill>
              </a:rPr>
              <a:t>2) </a:t>
            </a:r>
            <a:r>
              <a:rPr lang="en-US" sz="2900" kern="1200" dirty="0">
                <a:solidFill>
                  <a:srgbClr val="FFFFFF"/>
                </a:solidFill>
                <a:latin typeface="+mj-lt"/>
                <a:ea typeface="+mj-ea"/>
                <a:cs typeface="+mj-cs"/>
              </a:rPr>
              <a:t>then focus on how that need can best be addressed</a:t>
            </a:r>
          </a:p>
        </p:txBody>
      </p:sp>
      <p:sp>
        <p:nvSpPr>
          <p:cNvPr id="48" name="Oval 47">
            <a:extLst>
              <a:ext uri="{FF2B5EF4-FFF2-40B4-BE49-F238E27FC236}">
                <a16:creationId xmlns:a16="http://schemas.microsoft.com/office/drawing/2014/main" id="{02AD46D6-02D6-45B3-921C-F4033826E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2790" y="5367348"/>
            <a:ext cx="616353" cy="59963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9" name="Content Placeholder 8">
            <a:extLst>
              <a:ext uri="{FF2B5EF4-FFF2-40B4-BE49-F238E27FC236}">
                <a16:creationId xmlns:a16="http://schemas.microsoft.com/office/drawing/2014/main" id="{193CBED9-D85B-3B41-8B2B-29076802851A}"/>
              </a:ext>
            </a:extLst>
          </p:cNvPr>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t="14429" b="6910"/>
          <a:stretch/>
        </p:blipFill>
        <p:spPr>
          <a:xfrm>
            <a:off x="5791971" y="194768"/>
            <a:ext cx="6354305" cy="6468464"/>
          </a:xfrm>
          <a:custGeom>
            <a:avLst/>
            <a:gdLst/>
            <a:ahLst/>
            <a:cxnLst/>
            <a:rect l="l" t="t" r="r" b="b"/>
            <a:pathLst>
              <a:path w="5051479" h="5503900">
                <a:moveTo>
                  <a:pt x="151948" y="0"/>
                </a:moveTo>
                <a:lnTo>
                  <a:pt x="4899531" y="0"/>
                </a:lnTo>
                <a:cubicBezTo>
                  <a:pt x="4983450" y="0"/>
                  <a:pt x="5051479" y="68029"/>
                  <a:pt x="5051479" y="151948"/>
                </a:cubicBezTo>
                <a:lnTo>
                  <a:pt x="5051479" y="5351952"/>
                </a:lnTo>
                <a:cubicBezTo>
                  <a:pt x="5051479" y="5435871"/>
                  <a:pt x="4983450" y="5503900"/>
                  <a:pt x="4899531" y="5503900"/>
                </a:cubicBezTo>
                <a:lnTo>
                  <a:pt x="151948" y="5503900"/>
                </a:lnTo>
                <a:cubicBezTo>
                  <a:pt x="68029" y="5503900"/>
                  <a:pt x="0" y="5435871"/>
                  <a:pt x="0" y="5351952"/>
                </a:cubicBezTo>
                <a:lnTo>
                  <a:pt x="0" y="151948"/>
                </a:lnTo>
                <a:cubicBezTo>
                  <a:pt x="0" y="68029"/>
                  <a:pt x="68029" y="0"/>
                  <a:pt x="151948" y="0"/>
                </a:cubicBezTo>
                <a:close/>
              </a:path>
            </a:pathLst>
          </a:custGeom>
        </p:spPr>
      </p:pic>
    </p:spTree>
    <p:extLst>
      <p:ext uri="{BB962C8B-B14F-4D97-AF65-F5344CB8AC3E}">
        <p14:creationId xmlns:p14="http://schemas.microsoft.com/office/powerpoint/2010/main" val="2368655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9B0B-4441-ED44-B1E1-062FB982BA51}"/>
              </a:ext>
            </a:extLst>
          </p:cNvPr>
          <p:cNvSpPr>
            <a:spLocks noGrp="1"/>
          </p:cNvSpPr>
          <p:nvPr>
            <p:ph type="title"/>
          </p:nvPr>
        </p:nvSpPr>
        <p:spPr/>
        <p:txBody>
          <a:bodyPr/>
          <a:lstStyle/>
          <a:p>
            <a:r>
              <a:rPr lang="en-US" dirty="0"/>
              <a:t>CME Accreditation</a:t>
            </a:r>
          </a:p>
        </p:txBody>
      </p:sp>
      <p:sp>
        <p:nvSpPr>
          <p:cNvPr id="3" name="Content Placeholder 2">
            <a:extLst>
              <a:ext uri="{FF2B5EF4-FFF2-40B4-BE49-F238E27FC236}">
                <a16:creationId xmlns:a16="http://schemas.microsoft.com/office/drawing/2014/main" id="{F46B90D1-9612-1D4E-8532-26F8FBC520DA}"/>
              </a:ext>
            </a:extLst>
          </p:cNvPr>
          <p:cNvSpPr>
            <a:spLocks noGrp="1"/>
          </p:cNvSpPr>
          <p:nvPr>
            <p:ph idx="1"/>
          </p:nvPr>
        </p:nvSpPr>
        <p:spPr/>
        <p:txBody>
          <a:bodyPr/>
          <a:lstStyle/>
          <a:p>
            <a:pPr marL="0" indent="0">
              <a:buNone/>
            </a:pPr>
            <a:r>
              <a:rPr lang="en-US" sz="2400" dirty="0">
                <a:latin typeface="Calibri" panose="020F0502020204030204" pitchFamily="34" charset="0"/>
                <a:cs typeface="Calibri" panose="020F0502020204030204" pitchFamily="34" charset="0"/>
              </a:rPr>
              <a:t>The American College of Physicians is accredited by the Accreditation Council for Continuing Medical Education to provide continuing medical education for physicians.</a:t>
            </a:r>
          </a:p>
          <a:p>
            <a:pPr marL="0" indent="0">
              <a:buNone/>
            </a:pPr>
            <a:r>
              <a:rPr lang="en-US" sz="2400" dirty="0">
                <a:latin typeface="Calibri" panose="020F0502020204030204" pitchFamily="34" charset="0"/>
                <a:cs typeface="Calibri" panose="020F0502020204030204" pitchFamily="34" charset="0"/>
              </a:rPr>
              <a:t>The American College of Physicians designates this Other activity (ACP Physician Well-being Champions Program) for a maximum of 25 </a:t>
            </a:r>
            <a:r>
              <a:rPr lang="en-US" sz="2400" i="1" dirty="0">
                <a:latin typeface="Calibri" panose="020F0502020204030204" pitchFamily="34" charset="0"/>
                <a:cs typeface="Calibri" panose="020F0502020204030204" pitchFamily="34" charset="0"/>
              </a:rPr>
              <a:t>AMA PRA Category 1 </a:t>
            </a:r>
            <a:r>
              <a:rPr lang="en-US" sz="2400" i="1" dirty="0" err="1">
                <a:latin typeface="Calibri" panose="020F0502020204030204" pitchFamily="34" charset="0"/>
                <a:cs typeface="Calibri" panose="020F0502020204030204" pitchFamily="34" charset="0"/>
              </a:rPr>
              <a:t>Credits</a:t>
            </a:r>
            <a:r>
              <a:rPr lang="en-US" sz="2400" i="1" baseline="30000" dirty="0" err="1">
                <a:latin typeface="Calibri" panose="020F0502020204030204" pitchFamily="34" charset="0"/>
                <a:cs typeface="Calibri" panose="020F0502020204030204" pitchFamily="34" charset="0"/>
              </a:rPr>
              <a:t>TM</a:t>
            </a:r>
            <a:r>
              <a:rPr lang="en-US" sz="2400" dirty="0">
                <a:latin typeface="Calibri" panose="020F0502020204030204" pitchFamily="34" charset="0"/>
                <a:cs typeface="Calibri" panose="020F0502020204030204" pitchFamily="34" charset="0"/>
              </a:rPr>
              <a:t>. Physicians should claim only the credit commensurate with the extent of their participation in the activity.</a:t>
            </a:r>
          </a:p>
          <a:p>
            <a:pPr marL="0" indent="0">
              <a:buNone/>
            </a:pPr>
            <a:endParaRPr lang="en-US" sz="2400" dirty="0">
              <a:latin typeface="Calibri" panose="020F0502020204030204" pitchFamily="34" charset="0"/>
              <a:cs typeface="Calibri" panose="020F0502020204030204" pitchFamily="34" charset="0"/>
            </a:endParaRPr>
          </a:p>
          <a:p>
            <a:pPr marL="0" indent="0">
              <a:buNone/>
            </a:pPr>
            <a:r>
              <a:rPr lang="en-US" sz="2400" dirty="0">
                <a:latin typeface="Calibri" panose="020F0502020204030204" pitchFamily="34" charset="0"/>
                <a:cs typeface="Calibri" panose="020F0502020204030204" pitchFamily="34" charset="0"/>
              </a:rPr>
              <a:t>(This webinar is worth 1 </a:t>
            </a:r>
            <a:r>
              <a:rPr lang="en-US" sz="2400" i="1" dirty="0">
                <a:latin typeface="Calibri" panose="020F0502020204030204" pitchFamily="34" charset="0"/>
                <a:cs typeface="Calibri" panose="020F0502020204030204" pitchFamily="34" charset="0"/>
              </a:rPr>
              <a:t>AMA PRA Category 1 </a:t>
            </a:r>
            <a:r>
              <a:rPr lang="en-US" sz="2400" i="1" dirty="0" err="1">
                <a:latin typeface="Calibri" panose="020F0502020204030204" pitchFamily="34" charset="0"/>
                <a:cs typeface="Calibri" panose="020F0502020204030204" pitchFamily="34" charset="0"/>
              </a:rPr>
              <a:t>Credit</a:t>
            </a:r>
            <a:r>
              <a:rPr lang="en-US" sz="2400" i="1" baseline="30000" dirty="0" err="1">
                <a:latin typeface="Calibri" panose="020F0502020204030204" pitchFamily="34" charset="0"/>
                <a:cs typeface="Calibri" panose="020F0502020204030204" pitchFamily="34" charset="0"/>
              </a:rPr>
              <a:t>TM</a:t>
            </a:r>
            <a:r>
              <a:rPr lang="en-US" sz="2400" i="1" dirty="0">
                <a:latin typeface="Calibri" panose="020F0502020204030204" pitchFamily="34" charset="0"/>
                <a:cs typeface="Calibri" panose="020F0502020204030204" pitchFamily="34" charset="0"/>
              </a:rPr>
              <a:t>.)</a:t>
            </a:r>
          </a:p>
          <a:p>
            <a:pPr marL="0" indent="0">
              <a:buNone/>
            </a:pPr>
            <a:endParaRPr lang="en-US" dirty="0"/>
          </a:p>
        </p:txBody>
      </p:sp>
      <p:sp>
        <p:nvSpPr>
          <p:cNvPr id="5" name="Slide Number Placeholder 4">
            <a:extLst>
              <a:ext uri="{FF2B5EF4-FFF2-40B4-BE49-F238E27FC236}">
                <a16:creationId xmlns:a16="http://schemas.microsoft.com/office/drawing/2014/main" id="{C5C18A35-71B2-4543-8293-AA40E747BAB8}"/>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61711D5-349D-4847-A71F-DCB6A6FF38BF}" type="slidenum">
              <a:rPr kumimoji="0" lang="en-US" sz="1200" b="0" i="0" u="none" strike="noStrike" kern="1200" cap="none" spc="0" normalizeH="0" baseline="0" noProof="0" smtClean="0">
                <a:ln>
                  <a:noFill/>
                </a:ln>
                <a:solidFill>
                  <a:srgbClr val="2EB135"/>
                </a:solidFill>
                <a:effectLst/>
                <a:uLnTx/>
                <a:uFillTx/>
                <a:latin typeface="Calibri" panose="020F0502020204030204" pitchFamily="34" charset="0"/>
                <a:ea typeface="+mn-ea"/>
                <a:cs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2EB135"/>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661088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76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4F6E702-DDB5-7749-AB78-C3B58B0132AE}"/>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rPr>
              <a:t>How to Make These Happen</a:t>
            </a:r>
            <a:endParaRPr lang="en-US" dirty="0">
              <a:solidFill>
                <a:srgbClr val="FFFFFF"/>
              </a:solidFill>
            </a:endParaRPr>
          </a:p>
        </p:txBody>
      </p:sp>
      <p:pic>
        <p:nvPicPr>
          <p:cNvPr id="1026" name="Picture 2" descr="Image result for cartoon appreciative inquiry">
            <a:extLst>
              <a:ext uri="{FF2B5EF4-FFF2-40B4-BE49-F238E27FC236}">
                <a16:creationId xmlns:a16="http://schemas.microsoft.com/office/drawing/2014/main" id="{148F1DB3-1825-F540-BF8E-2EC2EAED377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12883"/>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0FF4486-9A66-8547-A9A1-3738A7BF2502}"/>
              </a:ext>
            </a:extLst>
          </p:cNvPr>
          <p:cNvSpPr>
            <a:spLocks noGrp="1"/>
          </p:cNvSpPr>
          <p:nvPr>
            <p:ph idx="1"/>
          </p:nvPr>
        </p:nvSpPr>
        <p:spPr>
          <a:xfrm>
            <a:off x="7743903" y="967806"/>
            <a:ext cx="3917115" cy="5568460"/>
          </a:xfrm>
        </p:spPr>
        <p:txBody>
          <a:bodyPr anchor="ctr">
            <a:normAutofit/>
          </a:bodyPr>
          <a:lstStyle/>
          <a:p>
            <a:r>
              <a:rPr lang="en-US" sz="2000" dirty="0">
                <a:solidFill>
                  <a:srgbClr val="FFFFFF"/>
                </a:solidFill>
              </a:rPr>
              <a:t>Commit to 1-2 of these practices today.</a:t>
            </a:r>
          </a:p>
          <a:p>
            <a:r>
              <a:rPr lang="en-US" sz="2000" dirty="0">
                <a:solidFill>
                  <a:srgbClr val="FFFFFF"/>
                </a:solidFill>
              </a:rPr>
              <a:t>Find a reliable time to do it, and hold yourself to that.</a:t>
            </a:r>
          </a:p>
          <a:p>
            <a:r>
              <a:rPr lang="en-US" sz="2000" dirty="0">
                <a:solidFill>
                  <a:srgbClr val="FFFFFF"/>
                </a:solidFill>
              </a:rPr>
              <a:t>Share these with others!</a:t>
            </a:r>
          </a:p>
          <a:p>
            <a:r>
              <a:rPr lang="en-US" sz="2000" dirty="0">
                <a:solidFill>
                  <a:srgbClr val="FFFFFF"/>
                </a:solidFill>
              </a:rPr>
              <a:t>Connect! Bring people together via Zoom for a non-business meeting!</a:t>
            </a:r>
          </a:p>
          <a:p>
            <a:r>
              <a:rPr lang="en-US" sz="2000" dirty="0">
                <a:solidFill>
                  <a:srgbClr val="FFFFFF"/>
                </a:solidFill>
              </a:rPr>
              <a:t>Notice your feelings and your mood – reach for these tools when you can most use them!</a:t>
            </a:r>
          </a:p>
          <a:p>
            <a:endParaRPr lang="en-US" sz="2000" dirty="0">
              <a:solidFill>
                <a:srgbClr val="FFFFFF"/>
              </a:solidFill>
            </a:endParaRPr>
          </a:p>
          <a:p>
            <a:pPr marL="0" indent="0">
              <a:buNone/>
            </a:pPr>
            <a:endParaRPr lang="en-US" sz="2000" dirty="0">
              <a:solidFill>
                <a:srgbClr val="FFFFFF"/>
              </a:solidFill>
            </a:endParaRPr>
          </a:p>
          <a:p>
            <a:endParaRPr lang="en-US" sz="2000" dirty="0">
              <a:solidFill>
                <a:srgbClr val="FFFFFF"/>
              </a:solidFill>
            </a:endParaRPr>
          </a:p>
        </p:txBody>
      </p:sp>
    </p:spTree>
    <p:extLst>
      <p:ext uri="{BB962C8B-B14F-4D97-AF65-F5344CB8AC3E}">
        <p14:creationId xmlns:p14="http://schemas.microsoft.com/office/powerpoint/2010/main" val="4107371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750E966-6E68-F540-946F-B3D98ADD345F}"/>
              </a:ext>
            </a:extLst>
          </p:cNvPr>
          <p:cNvPicPr>
            <a:picLocks noChangeAspect="1"/>
          </p:cNvPicPr>
          <p:nvPr/>
        </p:nvPicPr>
        <p:blipFill>
          <a:blip r:embed="rId2"/>
          <a:stretch>
            <a:fillRect/>
          </a:stretch>
        </p:blipFill>
        <p:spPr>
          <a:xfrm>
            <a:off x="3310467" y="643467"/>
            <a:ext cx="5571066" cy="5571066"/>
          </a:xfrm>
          <a:prstGeom prst="rect">
            <a:avLst/>
          </a:prstGeom>
        </p:spPr>
      </p:pic>
    </p:spTree>
    <p:extLst>
      <p:ext uri="{BB962C8B-B14F-4D97-AF65-F5344CB8AC3E}">
        <p14:creationId xmlns:p14="http://schemas.microsoft.com/office/powerpoint/2010/main" val="297859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2BD7F9-4EBD-BB47-88B5-E8F4EF6B112D}"/>
              </a:ext>
            </a:extLst>
          </p:cNvPr>
          <p:cNvSpPr>
            <a:spLocks noGrp="1"/>
          </p:cNvSpPr>
          <p:nvPr>
            <p:ph type="title"/>
          </p:nvPr>
        </p:nvSpPr>
        <p:spPr>
          <a:xfrm>
            <a:off x="294949" y="964887"/>
            <a:ext cx="3200400" cy="4461163"/>
          </a:xfrm>
        </p:spPr>
        <p:txBody>
          <a:bodyPr>
            <a:normAutofit/>
          </a:bodyPr>
          <a:lstStyle/>
          <a:p>
            <a:r>
              <a:rPr lang="en-US" sz="2800" dirty="0">
                <a:solidFill>
                  <a:srgbClr val="FFFFFF"/>
                </a:solidFill>
              </a:rPr>
              <a:t>There are so many helpful references and resources for this. Here are a few that support the evidence behind many of these theories, but there are many more beyond this.  </a:t>
            </a:r>
            <a:br>
              <a:rPr lang="en-US" sz="2400" dirty="0">
                <a:solidFill>
                  <a:srgbClr val="FFFFFF"/>
                </a:solidFill>
              </a:rPr>
            </a:br>
            <a:endParaRPr lang="en-US" sz="2400" dirty="0">
              <a:solidFill>
                <a:srgbClr val="FFFFFF"/>
              </a:solidFill>
            </a:endParaRP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4E634E0-FD35-8741-A455-A59719405A01}"/>
              </a:ext>
            </a:extLst>
          </p:cNvPr>
          <p:cNvSpPr>
            <a:spLocks noGrp="1"/>
          </p:cNvSpPr>
          <p:nvPr>
            <p:ph idx="1"/>
          </p:nvPr>
        </p:nvSpPr>
        <p:spPr>
          <a:xfrm>
            <a:off x="4275118" y="0"/>
            <a:ext cx="7358717" cy="6555179"/>
          </a:xfrm>
        </p:spPr>
        <p:txBody>
          <a:bodyPr anchor="ctr">
            <a:normAutofit lnSpcReduction="10000"/>
          </a:bodyPr>
          <a:lstStyle/>
          <a:p>
            <a:pPr lvl="0"/>
            <a:r>
              <a:rPr lang="en-US" sz="1400" dirty="0"/>
              <a:t>Square breathing - Ma et al, </a:t>
            </a:r>
            <a:r>
              <a:rPr lang="en-US" sz="1400" u="sng" dirty="0">
                <a:hlinkClick r:id="rId2"/>
              </a:rPr>
              <a:t>Front Psychol</a:t>
            </a:r>
            <a:r>
              <a:rPr lang="en-US" sz="1400" dirty="0"/>
              <a:t>. 2017; 8: 874. </a:t>
            </a:r>
          </a:p>
          <a:p>
            <a:pPr lvl="0"/>
            <a:r>
              <a:rPr lang="en-US" sz="1400" dirty="0"/>
              <a:t>Laughter -  Kuiper, N. Europe's Journal of Psychology, 2012, Vol. 8(3), 475–491,</a:t>
            </a:r>
          </a:p>
          <a:p>
            <a:pPr lvl="0"/>
            <a:r>
              <a:rPr lang="en-US" sz="1400" dirty="0"/>
              <a:t>Gratitude - Kaplan et al </a:t>
            </a:r>
            <a:r>
              <a:rPr lang="en-US" sz="1400" i="1" u="sng" dirty="0">
                <a:hlinkClick r:id="rId3"/>
              </a:rPr>
              <a:t>Journal of Business and Psychology</a:t>
            </a:r>
            <a:r>
              <a:rPr lang="en-US" sz="1400" dirty="0"/>
              <a:t> volume 29, pages367–380(2014); </a:t>
            </a:r>
            <a:r>
              <a:rPr lang="en-US" sz="1400" dirty="0" err="1"/>
              <a:t>Chopik</a:t>
            </a:r>
            <a:r>
              <a:rPr lang="en-US" sz="1400" dirty="0"/>
              <a:t> et al </a:t>
            </a:r>
            <a:r>
              <a:rPr lang="en-US" sz="1400" u="sng" dirty="0">
                <a:hlinkClick r:id="rId4"/>
              </a:rPr>
              <a:t>J Posit Psychol. 2019; 14(3): 292–302. </a:t>
            </a:r>
            <a:r>
              <a:rPr lang="en-US" sz="1400" dirty="0"/>
              <a:t>, Di Fabio et al </a:t>
            </a:r>
            <a:r>
              <a:rPr lang="en-US" sz="1400" u="sng" dirty="0">
                <a:hlinkClick r:id="rId5"/>
              </a:rPr>
              <a:t>Front Psychol</a:t>
            </a:r>
            <a:r>
              <a:rPr lang="en-US" sz="1400" dirty="0"/>
              <a:t>. 2017; 8: 2025. </a:t>
            </a:r>
          </a:p>
          <a:p>
            <a:pPr lvl="0"/>
            <a:r>
              <a:rPr lang="en-US" sz="1400" dirty="0"/>
              <a:t>3 Good Things - </a:t>
            </a:r>
            <a:r>
              <a:rPr lang="en-US" sz="1400" u="sng" dirty="0">
                <a:hlinkClick r:id="rId6"/>
              </a:rPr>
              <a:t>Sexton and Adair; BMJ Open</a:t>
            </a:r>
            <a:r>
              <a:rPr lang="en-US" sz="1400" dirty="0"/>
              <a:t>. 2019; 9(3): e022695.</a:t>
            </a:r>
          </a:p>
          <a:p>
            <a:pPr lvl="0"/>
            <a:r>
              <a:rPr lang="en-US" sz="1400" dirty="0"/>
              <a:t>Happiness Boosters – Scott et al </a:t>
            </a:r>
            <a:r>
              <a:rPr lang="en-US" sz="1400" u="sng" dirty="0">
                <a:hlinkClick r:id="rId7"/>
              </a:rPr>
              <a:t>https://doi.org/10.5465/amj.2011.59215086</a:t>
            </a:r>
            <a:r>
              <a:rPr lang="en-US" sz="1400" dirty="0"/>
              <a:t>; </a:t>
            </a:r>
            <a:r>
              <a:rPr lang="en-US" sz="1400" dirty="0" err="1"/>
              <a:t>Wildschut</a:t>
            </a:r>
            <a:r>
              <a:rPr lang="en-US" sz="1400" dirty="0"/>
              <a:t> et al, </a:t>
            </a:r>
            <a:r>
              <a:rPr lang="en-US" sz="1400" u="sng" dirty="0">
                <a:hlinkClick r:id="rId8"/>
              </a:rPr>
              <a:t>Current Directions in Psychological Science</a:t>
            </a:r>
            <a:r>
              <a:rPr lang="en-US" sz="1400" dirty="0"/>
              <a:t> 17(5) · October 2008</a:t>
            </a:r>
          </a:p>
          <a:p>
            <a:pPr lvl="0"/>
            <a:r>
              <a:rPr lang="en-US" sz="1400" dirty="0"/>
              <a:t>Social Isolation/Loneliness in the Workplace - Soler-Gonzalez et al </a:t>
            </a:r>
            <a:r>
              <a:rPr lang="en-US" sz="1400" u="sng" dirty="0">
                <a:hlinkClick r:id="rId9"/>
              </a:rPr>
              <a:t>Front Psychol</a:t>
            </a:r>
            <a:r>
              <a:rPr lang="en-US" sz="1400" dirty="0"/>
              <a:t>. 2017; 8: 1475. </a:t>
            </a:r>
          </a:p>
          <a:p>
            <a:pPr lvl="0"/>
            <a:r>
              <a:rPr lang="en-US" sz="1400" dirty="0"/>
              <a:t>Wheel of Needs – </a:t>
            </a:r>
            <a:r>
              <a:rPr lang="en-US" sz="1400" dirty="0" err="1"/>
              <a:t>Manske</a:t>
            </a:r>
            <a:r>
              <a:rPr lang="en-US" sz="1400" dirty="0"/>
              <a:t> </a:t>
            </a:r>
            <a:r>
              <a:rPr lang="en-US" sz="1400" dirty="0">
                <a:hlinkClick r:id="rId10"/>
              </a:rPr>
              <a:t>http://radicalcompassion.com</a:t>
            </a:r>
            <a:r>
              <a:rPr lang="en-US" sz="1400" dirty="0"/>
              <a:t> </a:t>
            </a:r>
          </a:p>
          <a:p>
            <a:pPr marL="0" indent="0">
              <a:buNone/>
            </a:pPr>
            <a:r>
              <a:rPr lang="en-US" sz="1400" dirty="0"/>
              <a:t>Helpful Books on Happiness:</a:t>
            </a:r>
          </a:p>
          <a:p>
            <a:pPr lvl="0"/>
            <a:r>
              <a:rPr lang="en-US" sz="1400" u="sng" dirty="0">
                <a:hlinkClick r:id="rId11"/>
              </a:rPr>
              <a:t>Authentic Happiness by Martin Seligman</a:t>
            </a:r>
            <a:endParaRPr lang="en-US" sz="1400" dirty="0"/>
          </a:p>
          <a:p>
            <a:pPr lvl="0"/>
            <a:r>
              <a:rPr lang="en-US" sz="1400" u="sng" dirty="0">
                <a:hlinkClick r:id="rId12"/>
              </a:rPr>
              <a:t>Stumbling on Happiness by Daniel Gilbert</a:t>
            </a:r>
            <a:endParaRPr lang="en-US" sz="1400" dirty="0"/>
          </a:p>
          <a:p>
            <a:pPr lvl="0"/>
            <a:r>
              <a:rPr lang="en-US" sz="1400" u="sng" dirty="0">
                <a:hlinkClick r:id="rId13"/>
              </a:rPr>
              <a:t>The Happiness Advantage by Shawn Achor</a:t>
            </a:r>
            <a:endParaRPr lang="en-US" sz="1400" dirty="0"/>
          </a:p>
          <a:p>
            <a:pPr lvl="0"/>
            <a:r>
              <a:rPr lang="en-US" sz="1400" u="sng" dirty="0">
                <a:hlinkClick r:id="rId14"/>
              </a:rPr>
              <a:t>Happiness Is an Inside Job: Practicing for a Joyful Life by Sylvia Boorstein</a:t>
            </a:r>
            <a:endParaRPr lang="en-US" sz="1400" dirty="0"/>
          </a:p>
          <a:p>
            <a:pPr lvl="0"/>
            <a:r>
              <a:rPr lang="en-US" sz="1400" u="sng" dirty="0">
                <a:hlinkClick r:id="rId15"/>
              </a:rPr>
              <a:t>The Happiness Project by Gretchen Rubin</a:t>
            </a:r>
            <a:endParaRPr lang="en-US" sz="1400" dirty="0"/>
          </a:p>
          <a:p>
            <a:pPr lvl="0"/>
            <a:r>
              <a:rPr lang="en-US" sz="1400" u="sng" dirty="0">
                <a:hlinkClick r:id="rId16"/>
              </a:rPr>
              <a:t>The Happiness Hypothesis by Jonathan Haidt (+ Summary)</a:t>
            </a:r>
            <a:endParaRPr lang="en-US" sz="1400" dirty="0"/>
          </a:p>
          <a:p>
            <a:pPr lvl="0"/>
            <a:r>
              <a:rPr lang="en-US" sz="1400" u="sng" dirty="0">
                <a:hlinkClick r:id="rId17"/>
              </a:rPr>
              <a:t>The Happiness Equation by Neil Pasricha</a:t>
            </a:r>
            <a:endParaRPr lang="en-US" sz="1400" dirty="0"/>
          </a:p>
          <a:p>
            <a:pPr lvl="0"/>
            <a:r>
              <a:rPr lang="en-US" sz="1400" u="sng" dirty="0">
                <a:hlinkClick r:id="rId18"/>
              </a:rPr>
              <a:t>Happiness by Design: Finding Pleasure and Purpose in Everyday Life by Paul Dolan</a:t>
            </a:r>
            <a:endParaRPr lang="en-US" sz="1400" dirty="0"/>
          </a:p>
          <a:p>
            <a:pPr lvl="0"/>
            <a:r>
              <a:rPr lang="en-US" sz="1400" u="sng" dirty="0">
                <a:hlinkClick r:id="rId19"/>
              </a:rPr>
              <a:t>The Happiness Factor: How to Be Happy No Matter What! by Kirk Wilkinson</a:t>
            </a:r>
            <a:endParaRPr lang="en-US" sz="1400" dirty="0"/>
          </a:p>
          <a:p>
            <a:pPr lvl="0"/>
            <a:r>
              <a:rPr lang="en-US" sz="1400" u="sng" dirty="0">
                <a:hlinkClick r:id="rId20"/>
              </a:rPr>
              <a:t>The How of Happiness by Sonja Lyubomirsky</a:t>
            </a:r>
            <a:endParaRPr lang="en-US" sz="1400" dirty="0"/>
          </a:p>
          <a:p>
            <a:pPr lvl="0"/>
            <a:r>
              <a:rPr lang="en-US" sz="1400" u="sng" dirty="0">
                <a:hlinkClick r:id="rId21"/>
              </a:rPr>
              <a:t>Solve for Happy by Mo Gadwat</a:t>
            </a:r>
            <a:endParaRPr lang="en-US" sz="1400" dirty="0"/>
          </a:p>
          <a:p>
            <a:pPr lvl="0"/>
            <a:r>
              <a:rPr lang="en-US" sz="1400" u="sng" dirty="0">
                <a:hlinkClick r:id="rId22"/>
              </a:rPr>
              <a:t>Happiness: Lessons from a New Science by Richard Layard and Baron Layard</a:t>
            </a:r>
            <a:endParaRPr lang="en-US" sz="1400" dirty="0"/>
          </a:p>
        </p:txBody>
      </p:sp>
    </p:spTree>
    <p:extLst>
      <p:ext uri="{BB962C8B-B14F-4D97-AF65-F5344CB8AC3E}">
        <p14:creationId xmlns:p14="http://schemas.microsoft.com/office/powerpoint/2010/main" val="449373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result for questions">
            <a:extLst>
              <a:ext uri="{FF2B5EF4-FFF2-40B4-BE49-F238E27FC236}">
                <a16:creationId xmlns:a16="http://schemas.microsoft.com/office/drawing/2014/main" id="{28231290-F877-8D4D-870E-CCAC625661A2}"/>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l="4706" r="12628"/>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5A2CE00-3E53-2242-B6F6-715DE1AB16D2}"/>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dirty="0">
                <a:solidFill>
                  <a:srgbClr val="FFFFFF"/>
                </a:solidFill>
              </a:rPr>
              <a:t>Questions! </a:t>
            </a:r>
            <a:br>
              <a:rPr lang="en-US" sz="6000" dirty="0">
                <a:solidFill>
                  <a:srgbClr val="FFFFFF"/>
                </a:solidFill>
              </a:rPr>
            </a:br>
            <a:r>
              <a:rPr lang="en-US" dirty="0" err="1">
                <a:solidFill>
                  <a:srgbClr val="FFFFFF"/>
                </a:solidFill>
              </a:rPr>
              <a:t>kpalamara@partners.org</a:t>
            </a:r>
            <a:endParaRPr lang="en-US" sz="6000" dirty="0">
              <a:solidFill>
                <a:srgbClr val="FFFFFF"/>
              </a:solidFill>
            </a:endParaRPr>
          </a:p>
        </p:txBody>
      </p:sp>
    </p:spTree>
    <p:extLst>
      <p:ext uri="{BB962C8B-B14F-4D97-AF65-F5344CB8AC3E}">
        <p14:creationId xmlns:p14="http://schemas.microsoft.com/office/powerpoint/2010/main" val="279455654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9B0B-4441-ED44-B1E1-062FB982BA51}"/>
              </a:ext>
            </a:extLst>
          </p:cNvPr>
          <p:cNvSpPr>
            <a:spLocks noGrp="1"/>
          </p:cNvSpPr>
          <p:nvPr>
            <p:ph type="title"/>
          </p:nvPr>
        </p:nvSpPr>
        <p:spPr/>
        <p:txBody>
          <a:bodyPr/>
          <a:lstStyle/>
          <a:p>
            <a:r>
              <a:rPr lang="en-US" dirty="0"/>
              <a:t>ABIM MOC Statement</a:t>
            </a:r>
          </a:p>
        </p:txBody>
      </p:sp>
      <p:sp>
        <p:nvSpPr>
          <p:cNvPr id="3" name="Content Placeholder 2">
            <a:extLst>
              <a:ext uri="{FF2B5EF4-FFF2-40B4-BE49-F238E27FC236}">
                <a16:creationId xmlns:a16="http://schemas.microsoft.com/office/drawing/2014/main" id="{F46B90D1-9612-1D4E-8532-26F8FBC520DA}"/>
              </a:ext>
            </a:extLst>
          </p:cNvPr>
          <p:cNvSpPr>
            <a:spLocks noGrp="1"/>
          </p:cNvSpPr>
          <p:nvPr>
            <p:ph idx="1"/>
          </p:nvPr>
        </p:nvSpPr>
        <p:spPr/>
        <p:txBody>
          <a:bodyPr/>
          <a:lstStyle/>
          <a:p>
            <a:pPr marL="0" indent="0">
              <a:buNone/>
            </a:pPr>
            <a:r>
              <a:rPr lang="en-US" sz="2400" dirty="0">
                <a:latin typeface="Calibri" panose="020F0502020204030204" pitchFamily="34" charset="0"/>
                <a:cs typeface="Calibri" panose="020F0502020204030204" pitchFamily="34" charset="0"/>
              </a:rPr>
              <a:t>Successful completion of this CME activity (ACP Physician Well-being Champions Program), which includes participation in the evaluation component, enables the participant to earn up to 25 practice assessment MOC points in the American Board of Internal Medicine’s (ABIM) Maintenance of Certification (MOC) program. Participants will earn MOC points equivalent to the amount of CME credits claimed for the activity. It is the CME activity provider’s responsibility to submit participant completion information to ACCME for the purpose of granting ABIM MOC credit. </a:t>
            </a:r>
          </a:p>
          <a:p>
            <a:pPr marL="0" indent="0">
              <a:buNone/>
            </a:pPr>
            <a:endParaRPr lang="en-US" sz="2400" dirty="0">
              <a:latin typeface="Calibri" panose="020F0502020204030204" pitchFamily="34" charset="0"/>
              <a:cs typeface="Calibri" panose="020F0502020204030204" pitchFamily="34" charset="0"/>
            </a:endParaRPr>
          </a:p>
          <a:p>
            <a:pPr marL="0" indent="0">
              <a:buNone/>
            </a:pPr>
            <a:r>
              <a:rPr lang="en-US" sz="2400" dirty="0">
                <a:latin typeface="Calibri" panose="020F0502020204030204" pitchFamily="34" charset="0"/>
                <a:cs typeface="Calibri" panose="020F0502020204030204" pitchFamily="34" charset="0"/>
              </a:rPr>
              <a:t>(This webinar is worth 1 ABIM practice assessment MOC point.)</a:t>
            </a:r>
          </a:p>
          <a:p>
            <a:pPr marL="0" indent="0">
              <a:buNone/>
            </a:pPr>
            <a:endParaRPr lang="en-US" sz="2400" dirty="0">
              <a:latin typeface="Calibri" panose="020F0502020204030204" pitchFamily="34" charset="0"/>
              <a:cs typeface="Calibri" panose="020F0502020204030204" pitchFamily="34" charset="0"/>
            </a:endParaRPr>
          </a:p>
          <a:p>
            <a:pPr marL="0" indent="0">
              <a:buNone/>
            </a:pPr>
            <a:endParaRPr lang="en-US" dirty="0"/>
          </a:p>
        </p:txBody>
      </p:sp>
      <p:sp>
        <p:nvSpPr>
          <p:cNvPr id="5" name="Slide Number Placeholder 4">
            <a:extLst>
              <a:ext uri="{FF2B5EF4-FFF2-40B4-BE49-F238E27FC236}">
                <a16:creationId xmlns:a16="http://schemas.microsoft.com/office/drawing/2014/main" id="{C5C18A35-71B2-4543-8293-AA40E747BAB8}"/>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61711D5-349D-4847-A71F-DCB6A6FF38BF}" type="slidenum">
              <a:rPr kumimoji="0" lang="en-US" sz="1200" b="0" i="0" u="none" strike="noStrike" kern="1200" cap="none" spc="0" normalizeH="0" baseline="0" noProof="0" smtClean="0">
                <a:ln>
                  <a:noFill/>
                </a:ln>
                <a:solidFill>
                  <a:srgbClr val="2EB135"/>
                </a:solidFill>
                <a:effectLst/>
                <a:uLnTx/>
                <a:uFillTx/>
                <a:latin typeface="Calibri" panose="020F0502020204030204" pitchFamily="34" charset="0"/>
                <a:ea typeface="+mn-ea"/>
                <a:cs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2EB135"/>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281568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9B0B-4441-ED44-B1E1-062FB982BA51}"/>
              </a:ext>
            </a:extLst>
          </p:cNvPr>
          <p:cNvSpPr>
            <a:spLocks noGrp="1"/>
          </p:cNvSpPr>
          <p:nvPr>
            <p:ph type="title"/>
          </p:nvPr>
        </p:nvSpPr>
        <p:spPr/>
        <p:txBody>
          <a:bodyPr/>
          <a:lstStyle/>
          <a:p>
            <a:r>
              <a:rPr lang="en-US" dirty="0"/>
              <a:t>Disclosure</a:t>
            </a:r>
          </a:p>
        </p:txBody>
      </p:sp>
      <p:sp>
        <p:nvSpPr>
          <p:cNvPr id="3" name="Content Placeholder 2">
            <a:extLst>
              <a:ext uri="{FF2B5EF4-FFF2-40B4-BE49-F238E27FC236}">
                <a16:creationId xmlns:a16="http://schemas.microsoft.com/office/drawing/2014/main" id="{F46B90D1-9612-1D4E-8532-26F8FBC520DA}"/>
              </a:ext>
            </a:extLst>
          </p:cNvPr>
          <p:cNvSpPr>
            <a:spLocks noGrp="1"/>
          </p:cNvSpPr>
          <p:nvPr>
            <p:ph idx="1"/>
          </p:nvPr>
        </p:nvSpPr>
        <p:spPr/>
        <p:txBody>
          <a:bodyPr/>
          <a:lstStyle/>
          <a:p>
            <a:pPr marL="0" indent="0">
              <a:buNone/>
            </a:pPr>
            <a:r>
              <a:rPr lang="en-US" sz="2400" dirty="0"/>
              <a:t>The individuals in control of content for this ACP Physician Well-being Champions CME activity have nothing to disclose.</a:t>
            </a:r>
          </a:p>
          <a:p>
            <a:pPr marL="0" indent="0">
              <a:buNone/>
            </a:pPr>
            <a:endParaRPr lang="en-US" sz="2400" dirty="0">
              <a:latin typeface="Calibri" panose="020F0502020204030204" pitchFamily="34" charset="0"/>
              <a:cs typeface="Calibri" panose="020F0502020204030204" pitchFamily="34" charset="0"/>
            </a:endParaRPr>
          </a:p>
          <a:p>
            <a:pPr marL="0" indent="0">
              <a:buNone/>
            </a:pPr>
            <a:endParaRPr lang="en-US" dirty="0"/>
          </a:p>
        </p:txBody>
      </p:sp>
      <p:sp>
        <p:nvSpPr>
          <p:cNvPr id="5" name="Slide Number Placeholder 4">
            <a:extLst>
              <a:ext uri="{FF2B5EF4-FFF2-40B4-BE49-F238E27FC236}">
                <a16:creationId xmlns:a16="http://schemas.microsoft.com/office/drawing/2014/main" id="{C5C18A35-71B2-4543-8293-AA40E747BAB8}"/>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61711D5-349D-4847-A71F-DCB6A6FF38BF}" type="slidenum">
              <a:rPr kumimoji="0" lang="en-US" sz="1200" b="0" i="0" u="none" strike="noStrike" kern="1200" cap="none" spc="0" normalizeH="0" baseline="0" noProof="0" smtClean="0">
                <a:ln>
                  <a:noFill/>
                </a:ln>
                <a:solidFill>
                  <a:srgbClr val="2EB135"/>
                </a:solidFill>
                <a:effectLst/>
                <a:uLnTx/>
                <a:uFillTx/>
                <a:latin typeface="Calibri" panose="020F0502020204030204" pitchFamily="34" charset="0"/>
                <a:ea typeface="+mn-ea"/>
                <a:cs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2EB135"/>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755435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F4A9A-2B79-AB4D-88CF-5DB90A2A08C7}"/>
              </a:ext>
            </a:extLst>
          </p:cNvPr>
          <p:cNvSpPr>
            <a:spLocks noGrp="1"/>
          </p:cNvSpPr>
          <p:nvPr>
            <p:ph type="title"/>
          </p:nvPr>
        </p:nvSpPr>
        <p:spPr>
          <a:xfrm>
            <a:off x="838200" y="365126"/>
            <a:ext cx="10515600" cy="914399"/>
          </a:xfrm>
        </p:spPr>
        <p:txBody>
          <a:bodyPr anchor="ctr">
            <a:normAutofit/>
          </a:bodyPr>
          <a:lstStyle/>
          <a:p>
            <a:r>
              <a:rPr lang="en-US" dirty="0"/>
              <a:t>Meet Our Faculty</a:t>
            </a:r>
          </a:p>
        </p:txBody>
      </p:sp>
      <p:pic>
        <p:nvPicPr>
          <p:cNvPr id="7" name="Picture 6" descr="A person wearing a blue shirt&#10;&#10;Description automatically generated">
            <a:extLst>
              <a:ext uri="{FF2B5EF4-FFF2-40B4-BE49-F238E27FC236}">
                <a16:creationId xmlns:a16="http://schemas.microsoft.com/office/drawing/2014/main" id="{1CD0D249-6F7C-5D4F-B54A-7CEA1AAEB9D7}"/>
              </a:ext>
            </a:extLst>
          </p:cNvPr>
          <p:cNvPicPr>
            <a:picLocks noChangeAspect="1"/>
          </p:cNvPicPr>
          <p:nvPr/>
        </p:nvPicPr>
        <p:blipFill rotWithShape="1">
          <a:blip r:embed="rId2">
            <a:extLst>
              <a:ext uri="{28A0092B-C50C-407E-A947-70E740481C1C}">
                <a14:useLocalDpi xmlns:a14="http://schemas.microsoft.com/office/drawing/2010/main" val="0"/>
              </a:ext>
            </a:extLst>
          </a:blip>
          <a:srcRect l="17939" r="11436" b="-3"/>
          <a:stretch/>
        </p:blipFill>
        <p:spPr>
          <a:xfrm>
            <a:off x="838200" y="1279526"/>
            <a:ext cx="5181600" cy="4897438"/>
          </a:xfrm>
          <a:prstGeom prst="rect">
            <a:avLst/>
          </a:prstGeom>
          <a:noFill/>
        </p:spPr>
      </p:pic>
      <p:sp>
        <p:nvSpPr>
          <p:cNvPr id="4" name="Content Placeholder 3">
            <a:extLst>
              <a:ext uri="{FF2B5EF4-FFF2-40B4-BE49-F238E27FC236}">
                <a16:creationId xmlns:a16="http://schemas.microsoft.com/office/drawing/2014/main" id="{C1113224-37AF-7B40-8CC3-5FEC2ABD5330}"/>
              </a:ext>
            </a:extLst>
          </p:cNvPr>
          <p:cNvSpPr>
            <a:spLocks noGrp="1"/>
          </p:cNvSpPr>
          <p:nvPr>
            <p:ph sz="half" idx="2"/>
          </p:nvPr>
        </p:nvSpPr>
        <p:spPr>
          <a:xfrm>
            <a:off x="6172200" y="1279526"/>
            <a:ext cx="5181600" cy="4897438"/>
          </a:xfrm>
        </p:spPr>
        <p:txBody>
          <a:bodyPr>
            <a:normAutofit/>
          </a:bodyPr>
          <a:lstStyle/>
          <a:p>
            <a:pPr marL="0" indent="0">
              <a:buNone/>
            </a:pPr>
            <a:r>
              <a:rPr lang="en-US" dirty="0"/>
              <a:t>Kerri Palamara, MD, FACP</a:t>
            </a:r>
          </a:p>
          <a:p>
            <a:pPr marL="0" indent="0">
              <a:buNone/>
            </a:pPr>
            <a:r>
              <a:rPr lang="en-US" dirty="0"/>
              <a:t>Director, Center for Physician Well-being, Massachusetts General Hospital</a:t>
            </a:r>
          </a:p>
          <a:p>
            <a:pPr marL="0" indent="0">
              <a:buNone/>
            </a:pPr>
            <a:r>
              <a:rPr lang="en-US" dirty="0"/>
              <a:t>Lead, Physician Coaching Services, American College of Physicians</a:t>
            </a:r>
          </a:p>
          <a:p>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F4BA83B1-B889-DC49-A83A-FA6DE5270CAB}"/>
              </a:ext>
            </a:extLst>
          </p:cNvPr>
          <p:cNvSpPr>
            <a:spLocks noGrp="1"/>
          </p:cNvSpPr>
          <p:nvPr>
            <p:ph type="sldNum" sz="quarter" idx="10"/>
          </p:nvPr>
        </p:nvSpPr>
        <p:spPr>
          <a:xfrm>
            <a:off x="8747759" y="6391656"/>
            <a:ext cx="3185161" cy="274320"/>
          </a:xfrm>
        </p:spPr>
        <p:txBody>
          <a:bodyPr anchor="b">
            <a:normAutofit/>
          </a:bodyPr>
          <a:lstStyle/>
          <a:p>
            <a:pPr marL="0" marR="0" lvl="0" indent="0" defTabSz="914400" rtl="0" eaLnBrk="1" fontAlgn="base" latinLnBrk="0" hangingPunct="1">
              <a:spcBef>
                <a:spcPct val="0"/>
              </a:spcBef>
              <a:spcAft>
                <a:spcPts val="600"/>
              </a:spcAft>
              <a:buClrTx/>
              <a:buSzTx/>
              <a:buFontTx/>
              <a:buNone/>
              <a:tabLst/>
              <a:defRPr/>
            </a:pPr>
            <a:fld id="{461711D5-349D-4847-A71F-DCB6A6FF38BF}" type="slidenum">
              <a:rPr kumimoji="0" lang="en-US" b="0" i="0" u="none" strike="noStrike" kern="1200" cap="none" spc="0" normalizeH="0" baseline="0" noProof="0" smtClean="0">
                <a:ln>
                  <a:noFill/>
                </a:ln>
                <a:effectLst/>
                <a:uLnTx/>
                <a:uFillTx/>
              </a:rPr>
              <a:pPr marL="0" marR="0" lvl="0" indent="0" defTabSz="914400" rtl="0" eaLnBrk="1" fontAlgn="base" latinLnBrk="0" hangingPunct="1">
                <a:spcBef>
                  <a:spcPct val="0"/>
                </a:spcBef>
                <a:spcAft>
                  <a:spcPts val="600"/>
                </a:spcAft>
                <a:buClrTx/>
                <a:buSzTx/>
                <a:buFontTx/>
                <a:buNone/>
                <a:tabLst/>
                <a:defRPr/>
              </a:pPr>
              <a:t>5</a:t>
            </a:fld>
            <a:endParaRPr kumimoji="0" lang="en-US" b="0" i="0" u="none" strike="noStrike" kern="1200" cap="none" spc="0" normalizeH="0" baseline="0" noProof="0">
              <a:ln>
                <a:noFill/>
              </a:ln>
              <a:effectLst/>
              <a:uLnTx/>
              <a:uFillTx/>
            </a:endParaRPr>
          </a:p>
        </p:txBody>
      </p:sp>
      <p:sp>
        <p:nvSpPr>
          <p:cNvPr id="17" name="Footer Placeholder 5">
            <a:extLst>
              <a:ext uri="{FF2B5EF4-FFF2-40B4-BE49-F238E27FC236}">
                <a16:creationId xmlns:a16="http://schemas.microsoft.com/office/drawing/2014/main" id="{213B4617-14A9-462F-82FB-3A3B230BEEED}"/>
              </a:ext>
            </a:extLst>
          </p:cNvPr>
          <p:cNvSpPr>
            <a:spLocks noGrp="1"/>
          </p:cNvSpPr>
          <p:nvPr>
            <p:ph type="ftr" sz="quarter" idx="11"/>
          </p:nvPr>
        </p:nvSpPr>
        <p:spPr>
          <a:xfrm>
            <a:off x="838200" y="6391657"/>
            <a:ext cx="7315200" cy="274320"/>
          </a:xfrm>
        </p:spPr>
        <p:txBody>
          <a:bodyPr/>
          <a:lstStyle/>
          <a:p>
            <a:endParaRPr lang="en-US"/>
          </a:p>
        </p:txBody>
      </p:sp>
    </p:spTree>
    <p:extLst>
      <p:ext uri="{BB962C8B-B14F-4D97-AF65-F5344CB8AC3E}">
        <p14:creationId xmlns:p14="http://schemas.microsoft.com/office/powerpoint/2010/main" val="1410765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covid-19 anxiety">
            <a:extLst>
              <a:ext uri="{FF2B5EF4-FFF2-40B4-BE49-F238E27FC236}">
                <a16:creationId xmlns:a16="http://schemas.microsoft.com/office/drawing/2014/main" id="{8D9206FA-4886-FE4F-ABA9-2594A5D710D9}"/>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17042" b="26708"/>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DCCB4FD-6672-4274-B5E1-99E52DBCAAD0}"/>
              </a:ext>
            </a:extLst>
          </p:cNvPr>
          <p:cNvSpPr>
            <a:spLocks noGrp="1"/>
          </p:cNvSpPr>
          <p:nvPr>
            <p:ph type="title"/>
          </p:nvPr>
        </p:nvSpPr>
        <p:spPr>
          <a:xfrm>
            <a:off x="838201" y="1065862"/>
            <a:ext cx="3313164" cy="4726276"/>
          </a:xfrm>
        </p:spPr>
        <p:txBody>
          <a:bodyPr>
            <a:normAutofit/>
          </a:bodyPr>
          <a:lstStyle/>
          <a:p>
            <a:pPr algn="r"/>
            <a:r>
              <a:rPr lang="en-US" sz="4000" dirty="0">
                <a:solidFill>
                  <a:srgbClr val="FFFFFF"/>
                </a:solidFill>
              </a:rPr>
              <a:t>Agenda</a:t>
            </a:r>
          </a:p>
        </p:txBody>
      </p:sp>
      <p:cxnSp>
        <p:nvCxnSpPr>
          <p:cNvPr id="137" name="Straight Connector 136">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08E545E-1B64-4D11-B89B-6AE7A7B798FA}"/>
              </a:ext>
            </a:extLst>
          </p:cNvPr>
          <p:cNvSpPr>
            <a:spLocks noGrp="1"/>
          </p:cNvSpPr>
          <p:nvPr>
            <p:ph idx="1"/>
          </p:nvPr>
        </p:nvSpPr>
        <p:spPr>
          <a:xfrm>
            <a:off x="5155379" y="1065862"/>
            <a:ext cx="5744685" cy="4726276"/>
          </a:xfrm>
        </p:spPr>
        <p:txBody>
          <a:bodyPr anchor="ctr">
            <a:normAutofit/>
          </a:bodyPr>
          <a:lstStyle/>
          <a:p>
            <a:r>
              <a:rPr lang="en-US" sz="2400" dirty="0">
                <a:solidFill>
                  <a:srgbClr val="FFFFFF"/>
                </a:solidFill>
              </a:rPr>
              <a:t>Checking in with you &amp; where we are today</a:t>
            </a:r>
          </a:p>
          <a:p>
            <a:r>
              <a:rPr lang="en-US" sz="2400" dirty="0">
                <a:solidFill>
                  <a:srgbClr val="FFFFFF"/>
                </a:solidFill>
              </a:rPr>
              <a:t>Overview of Positive Psychology Exercises</a:t>
            </a:r>
          </a:p>
          <a:p>
            <a:r>
              <a:rPr lang="en-US" sz="2400" dirty="0">
                <a:solidFill>
                  <a:srgbClr val="FFFFFF"/>
                </a:solidFill>
              </a:rPr>
              <a:t>How to Make These Happen</a:t>
            </a:r>
          </a:p>
          <a:p>
            <a:r>
              <a:rPr lang="en-US" sz="2400" dirty="0">
                <a:solidFill>
                  <a:srgbClr val="FFFFFF"/>
                </a:solidFill>
              </a:rPr>
              <a:t>Questions! </a:t>
            </a:r>
          </a:p>
        </p:txBody>
      </p:sp>
      <p:sp>
        <p:nvSpPr>
          <p:cNvPr id="4" name="TextBox 3">
            <a:extLst>
              <a:ext uri="{FF2B5EF4-FFF2-40B4-BE49-F238E27FC236}">
                <a16:creationId xmlns:a16="http://schemas.microsoft.com/office/drawing/2014/main" id="{B79382F9-4A25-924F-902F-96B93E79C24C}"/>
              </a:ext>
            </a:extLst>
          </p:cNvPr>
          <p:cNvSpPr txBox="1"/>
          <p:nvPr/>
        </p:nvSpPr>
        <p:spPr>
          <a:xfrm>
            <a:off x="0" y="6542723"/>
            <a:ext cx="6601487" cy="261610"/>
          </a:xfrm>
          <a:prstGeom prst="rect">
            <a:avLst/>
          </a:prstGeom>
          <a:noFill/>
        </p:spPr>
        <p:txBody>
          <a:bodyPr wrap="none" rtlCol="0">
            <a:spAutoFit/>
          </a:bodyPr>
          <a:lstStyle/>
          <a:p>
            <a:r>
              <a:rPr lang="en-US" sz="1100" dirty="0"/>
              <a:t>https://</a:t>
            </a:r>
            <a:r>
              <a:rPr lang="en-US" sz="1100" dirty="0" err="1"/>
              <a:t>pinerivertimes.com</a:t>
            </a:r>
            <a:r>
              <a:rPr lang="en-US" sz="1100" dirty="0"/>
              <a:t>/articles/131560-mental-health-professionals-share-insight-into-coping-with-covid19</a:t>
            </a:r>
          </a:p>
        </p:txBody>
      </p:sp>
    </p:spTree>
    <p:extLst>
      <p:ext uri="{BB962C8B-B14F-4D97-AF65-F5344CB8AC3E}">
        <p14:creationId xmlns:p14="http://schemas.microsoft.com/office/powerpoint/2010/main" val="338227124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Image result for covid-19 anxiety">
            <a:extLst>
              <a:ext uri="{FF2B5EF4-FFF2-40B4-BE49-F238E27FC236}">
                <a16:creationId xmlns:a16="http://schemas.microsoft.com/office/drawing/2014/main" id="{73E33A15-3684-064A-92F6-74105F7703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35" name="Rectangle 134">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D497F9E-B63E-0640-837F-DFC65888D372}"/>
              </a:ext>
            </a:extLst>
          </p:cNvPr>
          <p:cNvSpPr>
            <a:spLocks noGrp="1"/>
          </p:cNvSpPr>
          <p:nvPr>
            <p:ph type="title"/>
          </p:nvPr>
        </p:nvSpPr>
        <p:spPr>
          <a:xfrm>
            <a:off x="523875" y="425950"/>
            <a:ext cx="11210925" cy="744836"/>
          </a:xfrm>
        </p:spPr>
        <p:txBody>
          <a:bodyPr>
            <a:normAutofit/>
          </a:bodyPr>
          <a:lstStyle/>
          <a:p>
            <a:pPr algn="ctr"/>
            <a:r>
              <a:rPr lang="en-US" sz="3600" dirty="0">
                <a:solidFill>
                  <a:schemeClr val="tx1">
                    <a:lumMod val="85000"/>
                    <a:lumOff val="15000"/>
                  </a:schemeClr>
                </a:solidFill>
              </a:rPr>
              <a:t>Checking in with you &amp; where we are at today</a:t>
            </a:r>
          </a:p>
        </p:txBody>
      </p:sp>
      <p:cxnSp>
        <p:nvCxnSpPr>
          <p:cNvPr id="137" name="Straight Connector 136">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679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B7886-1E97-EC4A-978B-4F196D8ADA1B}"/>
              </a:ext>
            </a:extLst>
          </p:cNvPr>
          <p:cNvSpPr>
            <a:spLocks noGrp="1"/>
          </p:cNvSpPr>
          <p:nvPr>
            <p:ph type="title"/>
          </p:nvPr>
        </p:nvSpPr>
        <p:spPr>
          <a:xfrm>
            <a:off x="686834" y="1153572"/>
            <a:ext cx="3200400" cy="4461163"/>
          </a:xfrm>
        </p:spPr>
        <p:txBody>
          <a:bodyPr>
            <a:normAutofit/>
          </a:bodyPr>
          <a:lstStyle/>
          <a:p>
            <a:r>
              <a:rPr lang="en-US">
                <a:solidFill>
                  <a:srgbClr val="FFFFFF"/>
                </a:solidFill>
              </a:rPr>
              <a:t>What I’m Hearing</a:t>
            </a:r>
          </a:p>
        </p:txBody>
      </p:sp>
      <p:sp>
        <p:nvSpPr>
          <p:cNvPr id="17"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62F68B19-7746-5F41-AC9A-2C6B4B94E92A}"/>
              </a:ext>
            </a:extLst>
          </p:cNvPr>
          <p:cNvSpPr>
            <a:spLocks noGrp="1"/>
          </p:cNvSpPr>
          <p:nvPr>
            <p:ph idx="1"/>
          </p:nvPr>
        </p:nvSpPr>
        <p:spPr>
          <a:xfrm>
            <a:off x="4447308" y="591344"/>
            <a:ext cx="6906491" cy="5947568"/>
          </a:xfrm>
        </p:spPr>
        <p:txBody>
          <a:bodyPr anchor="ctr">
            <a:normAutofit/>
          </a:bodyPr>
          <a:lstStyle/>
          <a:p>
            <a:r>
              <a:rPr lang="en-US" sz="1800" dirty="0"/>
              <a:t>Uncertainty about screening and frequently changing PPE recommendations/supply leave people feeling exposed and underprepared.</a:t>
            </a:r>
          </a:p>
          <a:p>
            <a:r>
              <a:rPr lang="en-US" sz="1800" dirty="0"/>
              <a:t>The uncertainty of clinical presentation of patients with COVID-19.</a:t>
            </a:r>
          </a:p>
          <a:p>
            <a:r>
              <a:rPr lang="en-US" sz="1800" dirty="0"/>
              <a:t>The lack of testing capability leaves us with the onus of messaging why we can’t test more people, despite their angst.</a:t>
            </a:r>
          </a:p>
          <a:p>
            <a:r>
              <a:rPr lang="en-US" sz="1800" dirty="0"/>
              <a:t>The fear of working in healthcare if you are worried about your own health or the health of someone in your home.</a:t>
            </a:r>
          </a:p>
          <a:p>
            <a:r>
              <a:rPr lang="en-US" sz="1800" dirty="0"/>
              <a:t>The anxiety about who we may expose or infect if we become ill.</a:t>
            </a:r>
          </a:p>
          <a:p>
            <a:r>
              <a:rPr lang="en-US" sz="1800" dirty="0"/>
              <a:t>Worrying about loved one’s, financially and medically. </a:t>
            </a:r>
          </a:p>
          <a:p>
            <a:r>
              <a:rPr lang="en-US" sz="1800" dirty="0"/>
              <a:t>Fear that we or our colleagues will die. </a:t>
            </a:r>
          </a:p>
          <a:p>
            <a:r>
              <a:rPr lang="en-US" sz="1800" dirty="0"/>
              <a:t>Feeling useless at home when we can’t be at work. </a:t>
            </a:r>
          </a:p>
          <a:p>
            <a:r>
              <a:rPr lang="en-US" sz="1800" dirty="0"/>
              <a:t>Working in new roles outside of comfort zone.</a:t>
            </a:r>
          </a:p>
          <a:p>
            <a:r>
              <a:rPr lang="en-US" sz="1800" dirty="0"/>
              <a:t>Worrying about daycare and home schooling, and the general status of our homes/family. </a:t>
            </a:r>
          </a:p>
          <a:p>
            <a:r>
              <a:rPr lang="en-US" sz="1800" dirty="0"/>
              <a:t>I miss people, and physical connection. </a:t>
            </a:r>
          </a:p>
          <a:p>
            <a:r>
              <a:rPr lang="en-US" sz="1800" dirty="0"/>
              <a:t>My world feels so foreign to me. </a:t>
            </a:r>
          </a:p>
        </p:txBody>
      </p:sp>
    </p:spTree>
    <p:extLst>
      <p:ext uri="{BB962C8B-B14F-4D97-AF65-F5344CB8AC3E}">
        <p14:creationId xmlns:p14="http://schemas.microsoft.com/office/powerpoint/2010/main" val="1118891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61224" y="4577975"/>
            <a:ext cx="7539349"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8EAAED-D346-7D46-9050-7E1DD1E9C4D0}"/>
              </a:ext>
            </a:extLst>
          </p:cNvPr>
          <p:cNvSpPr>
            <a:spLocks noGrp="1"/>
          </p:cNvSpPr>
          <p:nvPr>
            <p:ph type="title"/>
          </p:nvPr>
        </p:nvSpPr>
        <p:spPr>
          <a:xfrm>
            <a:off x="4603468" y="4741948"/>
            <a:ext cx="6829520" cy="862031"/>
          </a:xfrm>
        </p:spPr>
        <p:txBody>
          <a:bodyPr vert="horz" lIns="91440" tIns="45720" rIns="91440" bIns="45720" rtlCol="0" anchor="b">
            <a:normAutofit fontScale="90000"/>
          </a:bodyPr>
          <a:lstStyle/>
          <a:p>
            <a:r>
              <a:rPr lang="en-US" sz="4000" dirty="0">
                <a:solidFill>
                  <a:srgbClr val="FFFFFF"/>
                </a:solidFill>
              </a:rPr>
              <a:t>How Positive Psychology Can Help</a:t>
            </a:r>
            <a:endParaRPr lang="en-US" sz="4000" kern="1200" dirty="0">
              <a:solidFill>
                <a:srgbClr val="FFFFFF"/>
              </a:solidFill>
              <a:latin typeface="+mj-lt"/>
              <a:ea typeface="+mj-ea"/>
              <a:cs typeface="+mj-cs"/>
            </a:endParaRPr>
          </a:p>
        </p:txBody>
      </p:sp>
      <p:pic>
        <p:nvPicPr>
          <p:cNvPr id="3082" name="Picture 10" descr="Image result for deep breath">
            <a:extLst>
              <a:ext uri="{FF2B5EF4-FFF2-40B4-BE49-F238E27FC236}">
                <a16:creationId xmlns:a16="http://schemas.microsoft.com/office/drawing/2014/main" id="{EB77D1BC-D4B1-6E47-819F-9ADE1E9407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45" r="1" b="18340"/>
          <a:stretch/>
        </p:blipFill>
        <p:spPr bwMode="auto">
          <a:xfrm>
            <a:off x="317636" y="321734"/>
            <a:ext cx="3797570" cy="20105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gratitude">
            <a:extLst>
              <a:ext uri="{FF2B5EF4-FFF2-40B4-BE49-F238E27FC236}">
                <a16:creationId xmlns:a16="http://schemas.microsoft.com/office/drawing/2014/main" id="{C1576521-D787-DE42-A4C2-0904F0EE01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5658"/>
          <a:stretch/>
        </p:blipFill>
        <p:spPr bwMode="auto">
          <a:xfrm>
            <a:off x="317634" y="2422097"/>
            <a:ext cx="3794760" cy="201380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positive mindset">
            <a:extLst>
              <a:ext uri="{FF2B5EF4-FFF2-40B4-BE49-F238E27FC236}">
                <a16:creationId xmlns:a16="http://schemas.microsoft.com/office/drawing/2014/main" id="{11D96E08-97E1-7948-AF9C-F0FD2AB914F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51" r="5377" b="-3"/>
          <a:stretch/>
        </p:blipFill>
        <p:spPr bwMode="auto">
          <a:xfrm>
            <a:off x="4202549" y="321732"/>
            <a:ext cx="3793472" cy="411132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social isolation">
            <a:extLst>
              <a:ext uri="{FF2B5EF4-FFF2-40B4-BE49-F238E27FC236}">
                <a16:creationId xmlns:a16="http://schemas.microsoft.com/office/drawing/2014/main" id="{F1ECA4AA-FA78-4D4B-BDA1-1DEF570C662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776" r="31113" b="-2"/>
          <a:stretch/>
        </p:blipFill>
        <p:spPr bwMode="auto">
          <a:xfrm>
            <a:off x="8086176" y="321733"/>
            <a:ext cx="3797984" cy="4111321"/>
          </a:xfrm>
          <a:prstGeom prst="rect">
            <a:avLst/>
          </a:prstGeom>
          <a:noFill/>
          <a:extLst>
            <a:ext uri="{909E8E84-426E-40DD-AFC4-6F175D3DCCD1}">
              <a14:hiddenFill xmlns:a14="http://schemas.microsoft.com/office/drawing/2010/main">
                <a:solidFill>
                  <a:srgbClr val="FFFFFF"/>
                </a:solidFill>
              </a14:hiddenFill>
            </a:ext>
          </a:extLst>
        </p:spPr>
      </p:pic>
      <p:cxnSp>
        <p:nvCxnSpPr>
          <p:cNvPr id="81" name="Straight Connector 80">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19934" y="5694097"/>
            <a:ext cx="54864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pic>
        <p:nvPicPr>
          <p:cNvPr id="3074" name="Picture 2" descr="Image result for positive psychology">
            <a:extLst>
              <a:ext uri="{FF2B5EF4-FFF2-40B4-BE49-F238E27FC236}">
                <a16:creationId xmlns:a16="http://schemas.microsoft.com/office/drawing/2014/main" id="{5C924FFE-718D-9044-8604-F27D3396CCC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9751" r="-1" b="10630"/>
          <a:stretch/>
        </p:blipFill>
        <p:spPr bwMode="auto">
          <a:xfrm>
            <a:off x="317634" y="4525715"/>
            <a:ext cx="3794760" cy="2010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2855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1">
      <a:dk1>
        <a:srgbClr val="000000"/>
      </a:dk1>
      <a:lt1>
        <a:srgbClr val="FFFFFF"/>
      </a:lt1>
      <a:dk2>
        <a:srgbClr val="545454"/>
      </a:dk2>
      <a:lt2>
        <a:srgbClr val="C8C8C8"/>
      </a:lt2>
      <a:accent1>
        <a:srgbClr val="007E66"/>
      </a:accent1>
      <a:accent2>
        <a:srgbClr val="95509D"/>
      </a:accent2>
      <a:accent3>
        <a:srgbClr val="2EB135"/>
      </a:accent3>
      <a:accent4>
        <a:srgbClr val="FFC82E"/>
      </a:accent4>
      <a:accent5>
        <a:srgbClr val="00A0DE"/>
      </a:accent5>
      <a:accent6>
        <a:srgbClr val="8EDD00"/>
      </a:accent6>
      <a:hlink>
        <a:srgbClr val="00A0DE"/>
      </a:hlink>
      <a:folHlink>
        <a:srgbClr val="95509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err="1" smtClean="0">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ACP Corporate Template 2019 copy" id="{A4105CEF-A1BE-274D-B938-4E40118909CE}" vid="{78B6EE56-AC38-2943-9CCB-83313E35218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1474</Words>
  <Application>Microsoft Macintosh PowerPoint</Application>
  <PresentationFormat>Widescreen</PresentationFormat>
  <Paragraphs>125</Paragraphs>
  <Slides>23</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Arial</vt:lpstr>
      <vt:lpstr>Calibri</vt:lpstr>
      <vt:lpstr>Calibri Light</vt:lpstr>
      <vt:lpstr>Helvetica</vt:lpstr>
      <vt:lpstr>Office Theme</vt:lpstr>
      <vt:lpstr>Custom Design</vt:lpstr>
      <vt:lpstr>Positive Psychology Strategies in Times of Crisis:  Supporting Each Other</vt:lpstr>
      <vt:lpstr>CME Accreditation</vt:lpstr>
      <vt:lpstr>ABIM MOC Statement</vt:lpstr>
      <vt:lpstr>Disclosure</vt:lpstr>
      <vt:lpstr>Meet Our Faculty</vt:lpstr>
      <vt:lpstr>Agenda</vt:lpstr>
      <vt:lpstr>Checking in with you &amp; where we are at today</vt:lpstr>
      <vt:lpstr>What I’m Hearing</vt:lpstr>
      <vt:lpstr>How Positive Psychology Can Help</vt:lpstr>
      <vt:lpstr>Take a Deep Breath</vt:lpstr>
      <vt:lpstr>Power of Laughter</vt:lpstr>
      <vt:lpstr>Practice Gratitude!</vt:lpstr>
      <vt:lpstr>A Few Unique Ways to Express Your Gratitude Today </vt:lpstr>
      <vt:lpstr>Practice 3 Good Things</vt:lpstr>
      <vt:lpstr>Happiness Boosters</vt:lpstr>
      <vt:lpstr>Examples</vt:lpstr>
      <vt:lpstr>Physical Distance ≠ Social Isolation!!</vt:lpstr>
      <vt:lpstr>Have a positive mindset!</vt:lpstr>
      <vt:lpstr>Finally, when talking with someone (or yourself)… 1) Consider the need behind the feeling first 2) then focus on how that need can best be addressed</vt:lpstr>
      <vt:lpstr>How to Make These Happen</vt:lpstr>
      <vt:lpstr>PowerPoint Presentation</vt:lpstr>
      <vt:lpstr>There are so many helpful references and resources for this. Here are a few that support the evidence behind many of these theories, but there are many more beyond this.   </vt:lpstr>
      <vt:lpstr>Questions!  kpalamara@partners.org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Positive Psychology Strategies in Times of Crisis:  Supporting Each Other</dc:title>
  <dc:creator>Palamara McGrath, Kerri,M.D.</dc:creator>
  <cp:lastModifiedBy>Palamara McGrath, Kerri,M.D.</cp:lastModifiedBy>
  <cp:revision>1</cp:revision>
  <dcterms:created xsi:type="dcterms:W3CDTF">2020-03-23T18:26:15Z</dcterms:created>
  <dcterms:modified xsi:type="dcterms:W3CDTF">2020-03-23T18:26:22Z</dcterms:modified>
</cp:coreProperties>
</file>