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6" r:id="rId4"/>
    <p:sldMasterId id="2147483707" r:id="rId5"/>
  </p:sldMasterIdLst>
  <p:notesMasterIdLst>
    <p:notesMasterId r:id="rId26"/>
  </p:notesMasterIdLst>
  <p:sldIdLst>
    <p:sldId id="1378" r:id="rId6"/>
    <p:sldId id="1379" r:id="rId7"/>
    <p:sldId id="1383" r:id="rId8"/>
    <p:sldId id="1346" r:id="rId9"/>
    <p:sldId id="1020" r:id="rId10"/>
    <p:sldId id="1366" r:id="rId11"/>
    <p:sldId id="1354" r:id="rId12"/>
    <p:sldId id="1053" r:id="rId13"/>
    <p:sldId id="344" r:id="rId14"/>
    <p:sldId id="1299" r:id="rId15"/>
    <p:sldId id="1376" r:id="rId16"/>
    <p:sldId id="1360" r:id="rId17"/>
    <p:sldId id="1296" r:id="rId18"/>
    <p:sldId id="257" r:id="rId19"/>
    <p:sldId id="1377" r:id="rId20"/>
    <p:sldId id="1390" r:id="rId21"/>
    <p:sldId id="1389" r:id="rId22"/>
    <p:sldId id="1381" r:id="rId23"/>
    <p:sldId id="1391" r:id="rId24"/>
    <p:sldId id="138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5AAA"/>
    <a:srgbClr val="B48AFD"/>
    <a:srgbClr val="DE7774"/>
    <a:srgbClr val="C771F1"/>
    <a:srgbClr val="C04224"/>
    <a:srgbClr val="E14D30"/>
    <a:srgbClr val="F891BB"/>
    <a:srgbClr val="202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35" autoAdjust="0"/>
    <p:restoredTop sz="92527" autoAdjust="0"/>
  </p:normalViewPr>
  <p:slideViewPr>
    <p:cSldViewPr snapToGrid="0">
      <p:cViewPr varScale="1">
        <p:scale>
          <a:sx n="68" d="100"/>
          <a:sy n="68" d="100"/>
        </p:scale>
        <p:origin x="-121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2166"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33D4F-0E37-47CC-88CA-90EACFC59A2B}" type="datetimeFigureOut">
              <a:rPr lang="en-US" smtClean="0"/>
              <a:t>6/15/2020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621A2-C01D-46EE-9AC3-F58E7B16FF61}" type="slidenum">
              <a:rPr lang="en-US" smtClean="0"/>
              <a:t>‹#›</a:t>
            </a:fld>
            <a:endParaRPr lang="en-US"/>
          </a:p>
        </p:txBody>
      </p:sp>
    </p:spTree>
    <p:extLst>
      <p:ext uri="{BB962C8B-B14F-4D97-AF65-F5344CB8AC3E}">
        <p14:creationId xmlns:p14="http://schemas.microsoft.com/office/powerpoint/2010/main" val="321987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f1481a864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f1481a864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360"/>
              </a:spcBef>
              <a:spcAft>
                <a:spcPts val="0"/>
              </a:spcAft>
              <a:buNone/>
            </a:pPr>
            <a:endParaRPr dirty="0"/>
          </a:p>
        </p:txBody>
      </p:sp>
      <p:sp>
        <p:nvSpPr>
          <p:cNvPr id="210" name="Google Shape;210;g3f1481a864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68844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
        <p:nvSpPr>
          <p:cNvPr id="1085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3200" b="1">
                <a:solidFill>
                  <a:srgbClr val="FFFF00"/>
                </a:solidFill>
                <a:latin typeface="Arial" pitchFamily="34" charset="0"/>
                <a:ea typeface="ＭＳ Ｐゴシック" pitchFamily="34" charset="-128"/>
              </a:defRPr>
            </a:lvl1pPr>
            <a:lvl2pPr marL="742950" indent="-285750" defTabSz="923925">
              <a:defRPr sz="3200" b="1">
                <a:solidFill>
                  <a:srgbClr val="FFFF00"/>
                </a:solidFill>
                <a:latin typeface="Arial" pitchFamily="34" charset="0"/>
                <a:ea typeface="ＭＳ Ｐゴシック" pitchFamily="34" charset="-128"/>
              </a:defRPr>
            </a:lvl2pPr>
            <a:lvl3pPr marL="1143000" indent="-228600" defTabSz="923925">
              <a:defRPr sz="3200" b="1">
                <a:solidFill>
                  <a:srgbClr val="FFFF00"/>
                </a:solidFill>
                <a:latin typeface="Arial" pitchFamily="34" charset="0"/>
                <a:ea typeface="ＭＳ Ｐゴシック" pitchFamily="34" charset="-128"/>
              </a:defRPr>
            </a:lvl3pPr>
            <a:lvl4pPr marL="1600200" indent="-228600" defTabSz="923925">
              <a:defRPr sz="3200" b="1">
                <a:solidFill>
                  <a:srgbClr val="FFFF00"/>
                </a:solidFill>
                <a:latin typeface="Arial" pitchFamily="34" charset="0"/>
                <a:ea typeface="ＭＳ Ｐゴシック" pitchFamily="34" charset="-128"/>
              </a:defRPr>
            </a:lvl4pPr>
            <a:lvl5pPr marL="2057400" indent="-228600" defTabSz="923925">
              <a:defRPr sz="3200" b="1">
                <a:solidFill>
                  <a:srgbClr val="FFFF00"/>
                </a:solidFill>
                <a:latin typeface="Arial" pitchFamily="34" charset="0"/>
                <a:ea typeface="ＭＳ Ｐゴシック" pitchFamily="34" charset="-128"/>
              </a:defRPr>
            </a:lvl5pPr>
            <a:lvl6pPr marL="25146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fld id="{C444CE11-9ED6-4E3C-A00D-295204C6F1B5}" type="slidenum">
              <a:rPr lang="en-US" sz="1200" b="0">
                <a:solidFill>
                  <a:schemeClr val="tx1"/>
                </a:solidFill>
                <a:latin typeface="Times New Roman" pitchFamily="18" charset="0"/>
              </a:rPr>
              <a:pPr/>
              <a:t>12</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333341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p:txBody>
      </p:sp>
      <p:sp>
        <p:nvSpPr>
          <p:cNvPr id="1105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3200" b="1">
                <a:solidFill>
                  <a:srgbClr val="FFFF00"/>
                </a:solidFill>
                <a:latin typeface="Arial" pitchFamily="34" charset="0"/>
                <a:ea typeface="ＭＳ Ｐゴシック" pitchFamily="34" charset="-128"/>
              </a:defRPr>
            </a:lvl1pPr>
            <a:lvl2pPr marL="742950" indent="-285750" defTabSz="923925">
              <a:defRPr sz="3200" b="1">
                <a:solidFill>
                  <a:srgbClr val="FFFF00"/>
                </a:solidFill>
                <a:latin typeface="Arial" pitchFamily="34" charset="0"/>
                <a:ea typeface="ＭＳ Ｐゴシック" pitchFamily="34" charset="-128"/>
              </a:defRPr>
            </a:lvl2pPr>
            <a:lvl3pPr marL="1143000" indent="-228600" defTabSz="923925">
              <a:defRPr sz="3200" b="1">
                <a:solidFill>
                  <a:srgbClr val="FFFF00"/>
                </a:solidFill>
                <a:latin typeface="Arial" pitchFamily="34" charset="0"/>
                <a:ea typeface="ＭＳ Ｐゴシック" pitchFamily="34" charset="-128"/>
              </a:defRPr>
            </a:lvl3pPr>
            <a:lvl4pPr marL="1600200" indent="-228600" defTabSz="923925">
              <a:defRPr sz="3200" b="1">
                <a:solidFill>
                  <a:srgbClr val="FFFF00"/>
                </a:solidFill>
                <a:latin typeface="Arial" pitchFamily="34" charset="0"/>
                <a:ea typeface="ＭＳ Ｐゴシック" pitchFamily="34" charset="-128"/>
              </a:defRPr>
            </a:lvl4pPr>
            <a:lvl5pPr marL="2057400" indent="-228600" defTabSz="923925">
              <a:defRPr sz="3200" b="1">
                <a:solidFill>
                  <a:srgbClr val="FFFF00"/>
                </a:solidFill>
                <a:latin typeface="Arial" pitchFamily="34" charset="0"/>
                <a:ea typeface="ＭＳ Ｐゴシック" pitchFamily="34" charset="-128"/>
              </a:defRPr>
            </a:lvl5pPr>
            <a:lvl6pPr marL="25146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fld id="{37BB8EA3-37A8-4F44-BF8D-122A84477865}" type="slidenum">
              <a:rPr lang="en-US" sz="1200" b="0">
                <a:solidFill>
                  <a:schemeClr val="tx1"/>
                </a:solidFill>
                <a:latin typeface="Times New Roman" pitchFamily="18" charset="0"/>
              </a:rPr>
              <a:pPr/>
              <a:t>13</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307870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1621A2-C01D-46EE-9AC3-F58E7B16FF61}" type="slidenum">
              <a:rPr lang="en-US" smtClean="0"/>
              <a:t>15</a:t>
            </a:fld>
            <a:endParaRPr lang="en-US"/>
          </a:p>
        </p:txBody>
      </p:sp>
    </p:spTree>
    <p:extLst>
      <p:ext uri="{BB962C8B-B14F-4D97-AF65-F5344CB8AC3E}">
        <p14:creationId xmlns:p14="http://schemas.microsoft.com/office/powerpoint/2010/main" val="4015409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EC1EA-07A0-4FA0-85C5-97754687A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48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7B78F-232E-4207-A61C-9CD5252EC676}" type="slidenum">
              <a:rPr lang="en-US" smtClean="0"/>
              <a:pPr/>
              <a:t>4</a:t>
            </a:fld>
            <a:endParaRPr lang="en-US"/>
          </a:p>
        </p:txBody>
      </p:sp>
    </p:spTree>
    <p:extLst>
      <p:ext uri="{BB962C8B-B14F-4D97-AF65-F5344CB8AC3E}">
        <p14:creationId xmlns:p14="http://schemas.microsoft.com/office/powerpoint/2010/main" val="50496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dirty="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3200" b="1">
                <a:solidFill>
                  <a:srgbClr val="FFFF00"/>
                </a:solidFill>
                <a:latin typeface="Arial" pitchFamily="34" charset="0"/>
                <a:ea typeface="ＭＳ Ｐゴシック" pitchFamily="34" charset="-128"/>
              </a:defRPr>
            </a:lvl1pPr>
            <a:lvl2pPr marL="742950" indent="-285750" defTabSz="923925">
              <a:defRPr sz="3200" b="1">
                <a:solidFill>
                  <a:srgbClr val="FFFF00"/>
                </a:solidFill>
                <a:latin typeface="Arial" pitchFamily="34" charset="0"/>
                <a:ea typeface="ＭＳ Ｐゴシック" pitchFamily="34" charset="-128"/>
              </a:defRPr>
            </a:lvl2pPr>
            <a:lvl3pPr marL="1143000" indent="-228600" defTabSz="923925">
              <a:defRPr sz="3200" b="1">
                <a:solidFill>
                  <a:srgbClr val="FFFF00"/>
                </a:solidFill>
                <a:latin typeface="Arial" pitchFamily="34" charset="0"/>
                <a:ea typeface="ＭＳ Ｐゴシック" pitchFamily="34" charset="-128"/>
              </a:defRPr>
            </a:lvl3pPr>
            <a:lvl4pPr marL="1600200" indent="-228600" defTabSz="923925">
              <a:defRPr sz="3200" b="1">
                <a:solidFill>
                  <a:srgbClr val="FFFF00"/>
                </a:solidFill>
                <a:latin typeface="Arial" pitchFamily="34" charset="0"/>
                <a:ea typeface="ＭＳ Ｐゴシック" pitchFamily="34" charset="-128"/>
              </a:defRPr>
            </a:lvl4pPr>
            <a:lvl5pPr marL="2057400" indent="-228600" defTabSz="923925">
              <a:defRPr sz="3200" b="1">
                <a:solidFill>
                  <a:srgbClr val="FFFF00"/>
                </a:solidFill>
                <a:latin typeface="Arial" pitchFamily="34" charset="0"/>
                <a:ea typeface="ＭＳ Ｐゴシック" pitchFamily="34" charset="-128"/>
              </a:defRPr>
            </a:lvl5pPr>
            <a:lvl6pPr marL="25146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fld id="{AA73FF38-2B57-439B-B372-A77F269595A2}" type="slidenum">
              <a:rPr lang="en-US" sz="1200" b="0">
                <a:solidFill>
                  <a:schemeClr val="tx1"/>
                </a:solidFill>
                <a:latin typeface="Times New Roman" pitchFamily="18" charset="0"/>
              </a:rPr>
              <a:pPr/>
              <a:t>5</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3565500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latin typeface="Arial" pitchFamily="34" charset="0"/>
            </a:endParaRPr>
          </a:p>
        </p:txBody>
      </p:sp>
      <p:sp>
        <p:nvSpPr>
          <p:cNvPr id="798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3200" b="1">
                <a:solidFill>
                  <a:srgbClr val="FFFF00"/>
                </a:solidFill>
                <a:latin typeface="Arial" pitchFamily="34" charset="0"/>
                <a:ea typeface="ＭＳ Ｐゴシック" pitchFamily="34" charset="-128"/>
              </a:defRPr>
            </a:lvl1pPr>
            <a:lvl2pPr marL="742950" indent="-285750" defTabSz="923925">
              <a:defRPr sz="3200" b="1">
                <a:solidFill>
                  <a:srgbClr val="FFFF00"/>
                </a:solidFill>
                <a:latin typeface="Arial" pitchFamily="34" charset="0"/>
                <a:ea typeface="ＭＳ Ｐゴシック" pitchFamily="34" charset="-128"/>
              </a:defRPr>
            </a:lvl2pPr>
            <a:lvl3pPr marL="1143000" indent="-228600" defTabSz="923925">
              <a:defRPr sz="3200" b="1">
                <a:solidFill>
                  <a:srgbClr val="FFFF00"/>
                </a:solidFill>
                <a:latin typeface="Arial" pitchFamily="34" charset="0"/>
                <a:ea typeface="ＭＳ Ｐゴシック" pitchFamily="34" charset="-128"/>
              </a:defRPr>
            </a:lvl3pPr>
            <a:lvl4pPr marL="1600200" indent="-228600" defTabSz="923925">
              <a:defRPr sz="3200" b="1">
                <a:solidFill>
                  <a:srgbClr val="FFFF00"/>
                </a:solidFill>
                <a:latin typeface="Arial" pitchFamily="34" charset="0"/>
                <a:ea typeface="ＭＳ Ｐゴシック" pitchFamily="34" charset="-128"/>
              </a:defRPr>
            </a:lvl4pPr>
            <a:lvl5pPr marL="2057400" indent="-228600" defTabSz="923925">
              <a:defRPr sz="3200" b="1">
                <a:solidFill>
                  <a:srgbClr val="FFFF00"/>
                </a:solidFill>
                <a:latin typeface="Arial" pitchFamily="34" charset="0"/>
                <a:ea typeface="ＭＳ Ｐゴシック" pitchFamily="34" charset="-128"/>
              </a:defRPr>
            </a:lvl5pPr>
            <a:lvl6pPr marL="25146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fld id="{43738440-CD7D-4E0E-8299-03C002743B2C}" type="slidenum">
              <a:rPr lang="en-US" sz="1200" b="0">
                <a:solidFill>
                  <a:schemeClr val="tx1"/>
                </a:solidFill>
                <a:latin typeface="Times New Roman" pitchFamily="18" charset="0"/>
              </a:rPr>
              <a:pPr/>
              <a:t>6</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1346329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a:ea typeface="ＭＳ Ｐゴシック" pitchFamily="34" charset="-128"/>
            </a:endParaRPr>
          </a:p>
        </p:txBody>
      </p:sp>
      <p:sp>
        <p:nvSpPr>
          <p:cNvPr id="430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3200" b="1">
                <a:solidFill>
                  <a:srgbClr val="FFFF00"/>
                </a:solidFill>
                <a:latin typeface="Arial" pitchFamily="34" charset="0"/>
                <a:ea typeface="ＭＳ Ｐゴシック" pitchFamily="34" charset="-128"/>
              </a:defRPr>
            </a:lvl1pPr>
            <a:lvl2pPr marL="742950" indent="-285750" defTabSz="923925">
              <a:defRPr sz="3200" b="1">
                <a:solidFill>
                  <a:srgbClr val="FFFF00"/>
                </a:solidFill>
                <a:latin typeface="Arial" pitchFamily="34" charset="0"/>
                <a:ea typeface="ＭＳ Ｐゴシック" pitchFamily="34" charset="-128"/>
              </a:defRPr>
            </a:lvl2pPr>
            <a:lvl3pPr marL="1143000" indent="-228600" defTabSz="923925">
              <a:defRPr sz="3200" b="1">
                <a:solidFill>
                  <a:srgbClr val="FFFF00"/>
                </a:solidFill>
                <a:latin typeface="Arial" pitchFamily="34" charset="0"/>
                <a:ea typeface="ＭＳ Ｐゴシック" pitchFamily="34" charset="-128"/>
              </a:defRPr>
            </a:lvl3pPr>
            <a:lvl4pPr marL="1600200" indent="-228600" defTabSz="923925">
              <a:defRPr sz="3200" b="1">
                <a:solidFill>
                  <a:srgbClr val="FFFF00"/>
                </a:solidFill>
                <a:latin typeface="Arial" pitchFamily="34" charset="0"/>
                <a:ea typeface="ＭＳ Ｐゴシック" pitchFamily="34" charset="-128"/>
              </a:defRPr>
            </a:lvl4pPr>
            <a:lvl5pPr marL="2057400" indent="-228600" defTabSz="923925">
              <a:defRPr sz="3200" b="1">
                <a:solidFill>
                  <a:srgbClr val="FFFF00"/>
                </a:solidFill>
                <a:latin typeface="Arial" pitchFamily="34" charset="0"/>
                <a:ea typeface="ＭＳ Ｐゴシック" pitchFamily="34" charset="-128"/>
              </a:defRPr>
            </a:lvl5pPr>
            <a:lvl6pPr marL="25146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fld id="{AA73FF38-2B57-439B-B372-A77F269595A2}" type="slidenum">
              <a:rPr lang="en-US" sz="1200" b="0">
                <a:solidFill>
                  <a:schemeClr val="tx1"/>
                </a:solidFill>
                <a:latin typeface="Times New Roman" pitchFamily="18" charset="0"/>
              </a:rPr>
              <a:pPr/>
              <a:t>7</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709081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E7B78F-232E-4207-A61C-9CD5252EC676}" type="slidenum">
              <a:rPr lang="en-US" smtClean="0"/>
              <a:pPr/>
              <a:t>8</a:t>
            </a:fld>
            <a:endParaRPr lang="en-US"/>
          </a:p>
        </p:txBody>
      </p:sp>
    </p:spTree>
    <p:extLst>
      <p:ext uri="{BB962C8B-B14F-4D97-AF65-F5344CB8AC3E}">
        <p14:creationId xmlns:p14="http://schemas.microsoft.com/office/powerpoint/2010/main" val="111418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
        <p:nvSpPr>
          <p:cNvPr id="1085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3200" b="1">
                <a:solidFill>
                  <a:srgbClr val="FFFF00"/>
                </a:solidFill>
                <a:latin typeface="Arial" pitchFamily="34" charset="0"/>
                <a:ea typeface="ＭＳ Ｐゴシック" pitchFamily="34" charset="-128"/>
              </a:defRPr>
            </a:lvl1pPr>
            <a:lvl2pPr marL="742950" indent="-285750" defTabSz="923925">
              <a:defRPr sz="3200" b="1">
                <a:solidFill>
                  <a:srgbClr val="FFFF00"/>
                </a:solidFill>
                <a:latin typeface="Arial" pitchFamily="34" charset="0"/>
                <a:ea typeface="ＭＳ Ｐゴシック" pitchFamily="34" charset="-128"/>
              </a:defRPr>
            </a:lvl2pPr>
            <a:lvl3pPr marL="1143000" indent="-228600" defTabSz="923925">
              <a:defRPr sz="3200" b="1">
                <a:solidFill>
                  <a:srgbClr val="FFFF00"/>
                </a:solidFill>
                <a:latin typeface="Arial" pitchFamily="34" charset="0"/>
                <a:ea typeface="ＭＳ Ｐゴシック" pitchFamily="34" charset="-128"/>
              </a:defRPr>
            </a:lvl3pPr>
            <a:lvl4pPr marL="1600200" indent="-228600" defTabSz="923925">
              <a:defRPr sz="3200" b="1">
                <a:solidFill>
                  <a:srgbClr val="FFFF00"/>
                </a:solidFill>
                <a:latin typeface="Arial" pitchFamily="34" charset="0"/>
                <a:ea typeface="ＭＳ Ｐゴシック" pitchFamily="34" charset="-128"/>
              </a:defRPr>
            </a:lvl4pPr>
            <a:lvl5pPr marL="2057400" indent="-228600" defTabSz="923925">
              <a:defRPr sz="3200" b="1">
                <a:solidFill>
                  <a:srgbClr val="FFFF00"/>
                </a:solidFill>
                <a:latin typeface="Arial" pitchFamily="34" charset="0"/>
                <a:ea typeface="ＭＳ Ｐゴシック" pitchFamily="34" charset="-128"/>
              </a:defRPr>
            </a:lvl5pPr>
            <a:lvl6pPr marL="25146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fld id="{C444CE11-9ED6-4E3C-A00D-295204C6F1B5}" type="slidenum">
              <a:rPr lang="en-US" sz="1200" b="0">
                <a:solidFill>
                  <a:schemeClr val="tx1"/>
                </a:solidFill>
                <a:latin typeface="Times New Roman" pitchFamily="18" charset="0"/>
              </a:rPr>
              <a:pPr/>
              <a:t>9</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158448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
        <p:nvSpPr>
          <p:cNvPr id="1105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3200" b="1">
                <a:solidFill>
                  <a:srgbClr val="FFFF00"/>
                </a:solidFill>
                <a:latin typeface="Arial" pitchFamily="34" charset="0"/>
                <a:ea typeface="ＭＳ Ｐゴシック" pitchFamily="34" charset="-128"/>
              </a:defRPr>
            </a:lvl1pPr>
            <a:lvl2pPr marL="742950" indent="-285750" defTabSz="923925">
              <a:defRPr sz="3200" b="1">
                <a:solidFill>
                  <a:srgbClr val="FFFF00"/>
                </a:solidFill>
                <a:latin typeface="Arial" pitchFamily="34" charset="0"/>
                <a:ea typeface="ＭＳ Ｐゴシック" pitchFamily="34" charset="-128"/>
              </a:defRPr>
            </a:lvl2pPr>
            <a:lvl3pPr marL="1143000" indent="-228600" defTabSz="923925">
              <a:defRPr sz="3200" b="1">
                <a:solidFill>
                  <a:srgbClr val="FFFF00"/>
                </a:solidFill>
                <a:latin typeface="Arial" pitchFamily="34" charset="0"/>
                <a:ea typeface="ＭＳ Ｐゴシック" pitchFamily="34" charset="-128"/>
              </a:defRPr>
            </a:lvl3pPr>
            <a:lvl4pPr marL="1600200" indent="-228600" defTabSz="923925">
              <a:defRPr sz="3200" b="1">
                <a:solidFill>
                  <a:srgbClr val="FFFF00"/>
                </a:solidFill>
                <a:latin typeface="Arial" pitchFamily="34" charset="0"/>
                <a:ea typeface="ＭＳ Ｐゴシック" pitchFamily="34" charset="-128"/>
              </a:defRPr>
            </a:lvl4pPr>
            <a:lvl5pPr marL="2057400" indent="-228600" defTabSz="923925">
              <a:defRPr sz="3200" b="1">
                <a:solidFill>
                  <a:srgbClr val="FFFF00"/>
                </a:solidFill>
                <a:latin typeface="Arial" pitchFamily="34" charset="0"/>
                <a:ea typeface="ＭＳ Ｐゴシック" pitchFamily="34" charset="-128"/>
              </a:defRPr>
            </a:lvl5pPr>
            <a:lvl6pPr marL="25146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fld id="{37BB8EA3-37A8-4F44-BF8D-122A84477865}" type="slidenum">
              <a:rPr lang="en-US" sz="1200" b="0">
                <a:solidFill>
                  <a:schemeClr val="tx1"/>
                </a:solidFill>
                <a:latin typeface="Times New Roman" pitchFamily="18" charset="0"/>
              </a:rPr>
              <a:pPr/>
              <a:t>10</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19867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
        <p:nvSpPr>
          <p:cNvPr id="491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3200" b="1">
                <a:solidFill>
                  <a:srgbClr val="FFFF00"/>
                </a:solidFill>
                <a:latin typeface="Arial" pitchFamily="34" charset="0"/>
                <a:ea typeface="ＭＳ Ｐゴシック" pitchFamily="34" charset="-128"/>
              </a:defRPr>
            </a:lvl1pPr>
            <a:lvl2pPr marL="742950" indent="-285750" defTabSz="923925">
              <a:defRPr sz="3200" b="1">
                <a:solidFill>
                  <a:srgbClr val="FFFF00"/>
                </a:solidFill>
                <a:latin typeface="Arial" pitchFamily="34" charset="0"/>
                <a:ea typeface="ＭＳ Ｐゴシック" pitchFamily="34" charset="-128"/>
              </a:defRPr>
            </a:lvl2pPr>
            <a:lvl3pPr marL="1143000" indent="-228600" defTabSz="923925">
              <a:defRPr sz="3200" b="1">
                <a:solidFill>
                  <a:srgbClr val="FFFF00"/>
                </a:solidFill>
                <a:latin typeface="Arial" pitchFamily="34" charset="0"/>
                <a:ea typeface="ＭＳ Ｐゴシック" pitchFamily="34" charset="-128"/>
              </a:defRPr>
            </a:lvl3pPr>
            <a:lvl4pPr marL="1600200" indent="-228600" defTabSz="923925">
              <a:defRPr sz="3200" b="1">
                <a:solidFill>
                  <a:srgbClr val="FFFF00"/>
                </a:solidFill>
                <a:latin typeface="Arial" pitchFamily="34" charset="0"/>
                <a:ea typeface="ＭＳ Ｐゴシック" pitchFamily="34" charset="-128"/>
              </a:defRPr>
            </a:lvl4pPr>
            <a:lvl5pPr marL="2057400" indent="-228600" defTabSz="923925">
              <a:defRPr sz="3200" b="1">
                <a:solidFill>
                  <a:srgbClr val="FFFF00"/>
                </a:solidFill>
                <a:latin typeface="Arial" pitchFamily="34" charset="0"/>
                <a:ea typeface="ＭＳ Ｐゴシック" pitchFamily="34" charset="-128"/>
              </a:defRPr>
            </a:lvl5pPr>
            <a:lvl6pPr marL="25146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defTabSz="923925"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fld id="{074BCC40-575F-48C9-9E20-A08999179985}" type="slidenum">
              <a:rPr lang="en-US" sz="1200" b="0">
                <a:solidFill>
                  <a:schemeClr val="tx1"/>
                </a:solidFill>
                <a:latin typeface="Times New Roman" pitchFamily="18" charset="0"/>
              </a:rPr>
              <a:pPr/>
              <a:t>11</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23075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843294-CF0B-FD45-8A72-7E5DE2B8642B}" type="datetime1">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386448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9BF3E3-4053-2442-B560-5F9D604CB18E}" type="datetime1">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383805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53349C-3077-9642-9576-0FA13DAF66CB}" type="datetime1">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89872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B4C020F-AB3A-8347-AD2E-FA2555A40DB3}" type="datetime1">
              <a:rPr lang="en-US" smtClean="0"/>
              <a:t>6/15/2020</a:t>
            </a:fld>
            <a:endParaRPr lang="en-US"/>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429746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42AEA-3ED7-BB45-BCA3-3F5B3B78D737}" type="datetime1">
              <a:rPr lang="en-US" smtClean="0"/>
              <a:t>6/15/2020</a:t>
            </a:fld>
            <a:endParaRPr lang="en-US"/>
          </a:p>
        </p:txBody>
      </p:sp>
      <p:sp>
        <p:nvSpPr>
          <p:cNvPr id="6" name="Slide Number Placeholder 5"/>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2514501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B58AD8-ABBE-9247-9297-BE14D593C790}" type="datetime1">
              <a:rPr lang="en-US" smtClean="0"/>
              <a:t>6/15/2020</a:t>
            </a:fld>
            <a:endParaRPr lang="en-US"/>
          </a:p>
        </p:txBody>
      </p:sp>
      <p:sp>
        <p:nvSpPr>
          <p:cNvPr id="6" name="Slide Number Placeholder 5"/>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1847692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910EDC-6A7C-7445-AF5B-B6212CA903FD}" type="datetime1">
              <a:rPr lang="en-US" smtClean="0"/>
              <a:t>6/15/2020</a:t>
            </a:fld>
            <a:endParaRPr lang="en-US"/>
          </a:p>
        </p:txBody>
      </p:sp>
      <p:sp>
        <p:nvSpPr>
          <p:cNvPr id="7" name="Slide Number Placeholder 6"/>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63072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AF267A-98AD-D248-A109-CB96D2CB0064}" type="datetime1">
              <a:rPr lang="en-US" smtClean="0"/>
              <a:t>6/15/2020</a:t>
            </a:fld>
            <a:endParaRPr lang="en-US"/>
          </a:p>
        </p:txBody>
      </p:sp>
      <p:sp>
        <p:nvSpPr>
          <p:cNvPr id="9" name="Slide Number Placeholder 8"/>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61548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27D405-1EC3-3B45-9578-56C9F9C88C0E}" type="datetime1">
              <a:rPr lang="en-US" smtClean="0"/>
              <a:t>6/15/2020</a:t>
            </a:fld>
            <a:endParaRPr lang="en-US"/>
          </a:p>
        </p:txBody>
      </p:sp>
      <p:sp>
        <p:nvSpPr>
          <p:cNvPr id="5" name="Slide Number Placeholder 4"/>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4084539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65006-3417-3140-900C-64C5342B39D6}" type="datetime1">
              <a:rPr lang="en-US" smtClean="0"/>
              <a:t>6/15/2020</a:t>
            </a:fld>
            <a:endParaRPr lang="en-US"/>
          </a:p>
        </p:txBody>
      </p:sp>
      <p:sp>
        <p:nvSpPr>
          <p:cNvPr id="4" name="Slide Number Placeholder 3"/>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585494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1148ED-3D2D-8F41-9D3B-2D5A2CAD86D6}" type="datetime1">
              <a:rPr lang="en-US" smtClean="0"/>
              <a:t>6/15/2020</a:t>
            </a:fld>
            <a:endParaRPr lang="en-US"/>
          </a:p>
        </p:txBody>
      </p:sp>
      <p:sp>
        <p:nvSpPr>
          <p:cNvPr id="7" name="Slide Number Placeholder 6"/>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3014427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732897-F5D1-C547-8CBF-D142AD6A18CA}" type="datetime1">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1191933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7"/>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556563-C739-5248-83A0-0A8B81F8E88B}" type="datetime1">
              <a:rPr lang="en-US" smtClean="0"/>
              <a:t>6/15/2020</a:t>
            </a:fld>
            <a:endParaRPr lang="en-US"/>
          </a:p>
        </p:txBody>
      </p:sp>
      <p:sp>
        <p:nvSpPr>
          <p:cNvPr id="7" name="Slide Number Placeholder 6"/>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2393447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D1C87A-E2A2-D640-B6CC-6CFF976C0A83}" type="datetime1">
              <a:rPr lang="en-US" smtClean="0"/>
              <a:t>6/15/2020</a:t>
            </a:fld>
            <a:endParaRPr lang="en-US"/>
          </a:p>
        </p:txBody>
      </p:sp>
      <p:sp>
        <p:nvSpPr>
          <p:cNvPr id="6" name="Slide Number Placeholder 5"/>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986005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7"/>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7"/>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0A4480-A046-3C4F-A169-79758703FF2B}" type="datetime1">
              <a:rPr lang="en-US" smtClean="0"/>
              <a:t>6/15/2020</a:t>
            </a:fld>
            <a:endParaRPr lang="en-US"/>
          </a:p>
        </p:txBody>
      </p:sp>
      <p:sp>
        <p:nvSpPr>
          <p:cNvPr id="6" name="Slide Number Placeholder 5"/>
          <p:cNvSpPr>
            <a:spLocks noGrp="1"/>
          </p:cNvSpPr>
          <p:nvPr>
            <p:ph type="sldNum" sz="quarter" idx="12"/>
          </p:nvPr>
        </p:nvSpPr>
        <p:spPr/>
        <p:txBody>
          <a:bodyPr/>
          <a:lstStyle/>
          <a:p>
            <a:fld id="{37AA3B9E-9228-8F4E-B48F-99DCEA831EE7}" type="slidenum">
              <a:rPr lang="en-US" smtClean="0"/>
              <a:t>‹#›</a:t>
            </a:fld>
            <a:endParaRPr lang="en-US"/>
          </a:p>
        </p:txBody>
      </p:sp>
    </p:spTree>
    <p:extLst>
      <p:ext uri="{BB962C8B-B14F-4D97-AF65-F5344CB8AC3E}">
        <p14:creationId xmlns:p14="http://schemas.microsoft.com/office/powerpoint/2010/main" val="2004679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2700" b="1" i="0" u="none" strike="noStrike" cap="none">
                <a:solidFill>
                  <a:srgbClr val="007C66"/>
                </a:solidFill>
                <a:latin typeface="Calibri"/>
                <a:ea typeface="Calibri"/>
                <a:cs typeface="Calibri"/>
                <a:sym typeface="Calibri"/>
              </a:defRPr>
            </a:lvl1pPr>
            <a:lvl2pPr marR="0" lvl="1" algn="l" rtl="0">
              <a:spcBef>
                <a:spcPts val="0"/>
              </a:spcBef>
              <a:spcAft>
                <a:spcPts val="0"/>
              </a:spcAft>
              <a:buSzPts val="1400"/>
              <a:buNone/>
              <a:defRPr sz="2700" b="1" i="0" u="none" strike="noStrike" cap="none">
                <a:solidFill>
                  <a:srgbClr val="007E66"/>
                </a:solidFill>
                <a:latin typeface="Calibri"/>
                <a:ea typeface="Calibri"/>
                <a:cs typeface="Calibri"/>
                <a:sym typeface="Calibri"/>
              </a:defRPr>
            </a:lvl2pPr>
            <a:lvl3pPr marR="0" lvl="2" algn="l" rtl="0">
              <a:spcBef>
                <a:spcPts val="0"/>
              </a:spcBef>
              <a:spcAft>
                <a:spcPts val="0"/>
              </a:spcAft>
              <a:buSzPts val="1400"/>
              <a:buNone/>
              <a:defRPr sz="2700" b="1" i="0" u="none" strike="noStrike" cap="none">
                <a:solidFill>
                  <a:srgbClr val="007E66"/>
                </a:solidFill>
                <a:latin typeface="Calibri"/>
                <a:ea typeface="Calibri"/>
                <a:cs typeface="Calibri"/>
                <a:sym typeface="Calibri"/>
              </a:defRPr>
            </a:lvl3pPr>
            <a:lvl4pPr marR="0" lvl="3" algn="l" rtl="0">
              <a:spcBef>
                <a:spcPts val="0"/>
              </a:spcBef>
              <a:spcAft>
                <a:spcPts val="0"/>
              </a:spcAft>
              <a:buSzPts val="1400"/>
              <a:buNone/>
              <a:defRPr sz="2700" b="1" i="0" u="none" strike="noStrike" cap="none">
                <a:solidFill>
                  <a:srgbClr val="007E66"/>
                </a:solidFill>
                <a:latin typeface="Calibri"/>
                <a:ea typeface="Calibri"/>
                <a:cs typeface="Calibri"/>
                <a:sym typeface="Calibri"/>
              </a:defRPr>
            </a:lvl4pPr>
            <a:lvl5pPr marR="0" lvl="4" algn="l" rtl="0">
              <a:spcBef>
                <a:spcPts val="0"/>
              </a:spcBef>
              <a:spcAft>
                <a:spcPts val="0"/>
              </a:spcAft>
              <a:buSzPts val="1400"/>
              <a:buNone/>
              <a:defRPr sz="2700" b="1" i="0" u="none" strike="noStrike" cap="none">
                <a:solidFill>
                  <a:srgbClr val="007E66"/>
                </a:solidFill>
                <a:latin typeface="Calibri"/>
                <a:ea typeface="Calibri"/>
                <a:cs typeface="Calibri"/>
                <a:sym typeface="Calibri"/>
              </a:defRPr>
            </a:lvl5pPr>
            <a:lvl6pPr marR="0" lvl="5" algn="l" rtl="0">
              <a:spcBef>
                <a:spcPts val="0"/>
              </a:spcBef>
              <a:spcAft>
                <a:spcPts val="0"/>
              </a:spcAft>
              <a:buSzPts val="1400"/>
              <a:buNone/>
              <a:defRPr sz="2700" b="1" i="0" u="none" strike="noStrike" cap="none">
                <a:solidFill>
                  <a:srgbClr val="007E66"/>
                </a:solidFill>
                <a:latin typeface="Calibri"/>
                <a:ea typeface="Calibri"/>
                <a:cs typeface="Calibri"/>
                <a:sym typeface="Calibri"/>
              </a:defRPr>
            </a:lvl6pPr>
            <a:lvl7pPr marR="0" lvl="6" algn="l" rtl="0">
              <a:spcBef>
                <a:spcPts val="0"/>
              </a:spcBef>
              <a:spcAft>
                <a:spcPts val="0"/>
              </a:spcAft>
              <a:buSzPts val="1400"/>
              <a:buNone/>
              <a:defRPr sz="2700" b="1" i="0" u="none" strike="noStrike" cap="none">
                <a:solidFill>
                  <a:srgbClr val="007E66"/>
                </a:solidFill>
                <a:latin typeface="Calibri"/>
                <a:ea typeface="Calibri"/>
                <a:cs typeface="Calibri"/>
                <a:sym typeface="Calibri"/>
              </a:defRPr>
            </a:lvl7pPr>
            <a:lvl8pPr marR="0" lvl="7" algn="l" rtl="0">
              <a:spcBef>
                <a:spcPts val="0"/>
              </a:spcBef>
              <a:spcAft>
                <a:spcPts val="0"/>
              </a:spcAft>
              <a:buSzPts val="1400"/>
              <a:buNone/>
              <a:defRPr sz="2700" b="1" i="0" u="none" strike="noStrike" cap="none">
                <a:solidFill>
                  <a:srgbClr val="007E66"/>
                </a:solidFill>
                <a:latin typeface="Calibri"/>
                <a:ea typeface="Calibri"/>
                <a:cs typeface="Calibri"/>
                <a:sym typeface="Calibri"/>
              </a:defRPr>
            </a:lvl8pPr>
            <a:lvl9pPr marR="0" lvl="8" algn="l" rtl="0">
              <a:spcBef>
                <a:spcPts val="0"/>
              </a:spcBef>
              <a:spcAft>
                <a:spcPts val="0"/>
              </a:spcAft>
              <a:buSzPts val="1400"/>
              <a:buNone/>
              <a:defRPr sz="2700" b="1" i="0" u="none" strike="noStrike" cap="none">
                <a:solidFill>
                  <a:srgbClr val="007E66"/>
                </a:solidFill>
                <a:latin typeface="Calibri"/>
                <a:ea typeface="Calibri"/>
                <a:cs typeface="Calibri"/>
                <a:sym typeface="Calibri"/>
              </a:defRPr>
            </a:lvl9pPr>
          </a:lstStyle>
          <a:p>
            <a:endParaRPr/>
          </a:p>
        </p:txBody>
      </p:sp>
      <p:sp>
        <p:nvSpPr>
          <p:cNvPr id="57" name="Google Shape;57;p5"/>
          <p:cNvSpPr txBox="1">
            <a:spLocks noGrp="1"/>
          </p:cNvSpPr>
          <p:nvPr>
            <p:ph type="body" idx="1"/>
          </p:nvPr>
        </p:nvSpPr>
        <p:spPr>
          <a:xfrm>
            <a:off x="606153" y="1589567"/>
            <a:ext cx="8159002" cy="4572000"/>
          </a:xfrm>
          <a:prstGeom prst="rect">
            <a:avLst/>
          </a:prstGeom>
          <a:noFill/>
          <a:ln>
            <a:noFill/>
          </a:ln>
        </p:spPr>
        <p:txBody>
          <a:bodyPr spcFirstLastPara="1" wrap="square" lIns="91425" tIns="45700" rIns="91425" bIns="45700" anchor="t" anchorCtr="0"/>
          <a:lstStyle>
            <a:lvl1pPr marL="342892" marR="0" lvl="0" indent="-330271" algn="l" rtl="0">
              <a:spcBef>
                <a:spcPts val="525"/>
              </a:spcBef>
              <a:spcAft>
                <a:spcPts val="0"/>
              </a:spcAft>
              <a:buClr>
                <a:srgbClr val="1EB53A"/>
              </a:buClr>
              <a:buSzPts val="3335"/>
              <a:buFont typeface="Noto Sans Symbols"/>
              <a:buChar char="▪"/>
              <a:defRPr sz="2175" b="0" i="0" u="none" strike="noStrike" cap="none">
                <a:solidFill>
                  <a:schemeClr val="dk1"/>
                </a:solidFill>
                <a:latin typeface="Calibri"/>
                <a:ea typeface="Calibri"/>
                <a:cs typeface="Calibri"/>
                <a:sym typeface="Calibri"/>
              </a:defRPr>
            </a:lvl1pPr>
            <a:lvl2pPr marL="685783" marR="0" lvl="1" indent="-313841" algn="l" rtl="0">
              <a:spcBef>
                <a:spcPts val="413"/>
              </a:spcBef>
              <a:spcAft>
                <a:spcPts val="0"/>
              </a:spcAft>
              <a:buClr>
                <a:srgbClr val="1EB53A"/>
              </a:buClr>
              <a:buSzPts val="2990"/>
              <a:buFont typeface="Arial"/>
              <a:buChar char="•"/>
              <a:defRPr sz="1950" b="0" i="0" u="none" strike="noStrike" cap="none">
                <a:solidFill>
                  <a:schemeClr val="dk1"/>
                </a:solidFill>
                <a:latin typeface="Calibri"/>
                <a:ea typeface="Calibri"/>
                <a:cs typeface="Calibri"/>
                <a:sym typeface="Calibri"/>
              </a:defRPr>
            </a:lvl2pPr>
            <a:lvl3pPr marL="1028675" marR="0" lvl="2" indent="-253597" algn="l" rtl="0">
              <a:spcBef>
                <a:spcPts val="375"/>
              </a:spcBef>
              <a:spcAft>
                <a:spcPts val="0"/>
              </a:spcAft>
              <a:buClr>
                <a:srgbClr val="1EB53A"/>
              </a:buClr>
              <a:buSzPts val="1725"/>
              <a:buFont typeface="Arial"/>
              <a:buChar char="•"/>
              <a:defRPr sz="1725" b="0" i="0" u="none" strike="noStrike" cap="none">
                <a:solidFill>
                  <a:schemeClr val="dk1"/>
                </a:solidFill>
                <a:latin typeface="Calibri"/>
                <a:ea typeface="Calibri"/>
                <a:cs typeface="Calibri"/>
                <a:sym typeface="Calibri"/>
              </a:defRPr>
            </a:lvl3pPr>
            <a:lvl4pPr marL="1371566" marR="0" lvl="3" indent="-242882" algn="l" rtl="0">
              <a:spcBef>
                <a:spcPts val="300"/>
              </a:spcBef>
              <a:spcAft>
                <a:spcPts val="0"/>
              </a:spcAft>
              <a:buClr>
                <a:srgbClr val="1EB53A"/>
              </a:buClr>
              <a:buSzPts val="1500"/>
              <a:buFont typeface="Arial"/>
              <a:buChar char="•"/>
              <a:defRPr sz="1500" b="0" i="0" u="none" strike="noStrike" cap="none">
                <a:solidFill>
                  <a:schemeClr val="dk1"/>
                </a:solidFill>
                <a:latin typeface="Calibri"/>
                <a:ea typeface="Calibri"/>
                <a:cs typeface="Calibri"/>
                <a:sym typeface="Calibri"/>
              </a:defRPr>
            </a:lvl4pPr>
            <a:lvl5pPr marL="1714457" marR="0" lvl="4" indent="-242882" algn="l" rtl="0">
              <a:spcBef>
                <a:spcPts val="300"/>
              </a:spcBef>
              <a:spcAft>
                <a:spcPts val="0"/>
              </a:spcAft>
              <a:buClr>
                <a:srgbClr val="1EB53A"/>
              </a:buClr>
              <a:buSzPts val="1500"/>
              <a:buFont typeface="Arial"/>
              <a:buChar char="•"/>
              <a:defRPr sz="1500" b="0" i="0" u="none" strike="noStrike" cap="none">
                <a:solidFill>
                  <a:schemeClr val="dk1"/>
                </a:solidFill>
                <a:latin typeface="Calibri"/>
                <a:ea typeface="Calibri"/>
                <a:cs typeface="Calibri"/>
                <a:sym typeface="Calibri"/>
              </a:defRPr>
            </a:lvl5pPr>
            <a:lvl6pPr marL="2057348" marR="0" lvl="5" indent="-257168" algn="l" rtl="0">
              <a:spcBef>
                <a:spcPts val="270"/>
              </a:spcBef>
              <a:spcAft>
                <a:spcPts val="0"/>
              </a:spcAft>
              <a:buClr>
                <a:schemeClr val="accent1"/>
              </a:buClr>
              <a:buSzPts val="1800"/>
              <a:buFont typeface="Noto Sans Symbols"/>
              <a:buChar char="▪"/>
              <a:defRPr sz="1350" b="0" i="0" u="none" strike="noStrike" cap="none">
                <a:solidFill>
                  <a:schemeClr val="dk1"/>
                </a:solidFill>
                <a:latin typeface="Questrial"/>
                <a:ea typeface="Questrial"/>
                <a:cs typeface="Questrial"/>
                <a:sym typeface="Questrial"/>
              </a:defRPr>
            </a:lvl6pPr>
            <a:lvl7pPr marL="2400240" marR="0" lvl="6" indent="-257168" algn="l" rtl="0">
              <a:spcBef>
                <a:spcPts val="270"/>
              </a:spcBef>
              <a:spcAft>
                <a:spcPts val="0"/>
              </a:spcAft>
              <a:buClr>
                <a:schemeClr val="accent2"/>
              </a:buClr>
              <a:buSzPts val="1800"/>
              <a:buFont typeface="Noto Sans Symbols"/>
              <a:buChar char="▪"/>
              <a:defRPr sz="1350" b="0" i="0" u="none" strike="noStrike" cap="none">
                <a:solidFill>
                  <a:schemeClr val="dk1"/>
                </a:solidFill>
                <a:latin typeface="Questrial"/>
                <a:ea typeface="Questrial"/>
                <a:cs typeface="Questrial"/>
                <a:sym typeface="Questrial"/>
              </a:defRPr>
            </a:lvl7pPr>
            <a:lvl8pPr marL="2743132" marR="0" lvl="7" indent="-257168" algn="l" rtl="0">
              <a:spcBef>
                <a:spcPts val="270"/>
              </a:spcBef>
              <a:spcAft>
                <a:spcPts val="0"/>
              </a:spcAft>
              <a:buClr>
                <a:schemeClr val="accent3"/>
              </a:buClr>
              <a:buSzPts val="1800"/>
              <a:buFont typeface="Noto Sans Symbols"/>
              <a:buChar char="▪"/>
              <a:defRPr sz="1350" b="0" i="0" u="none" strike="noStrike" cap="none">
                <a:solidFill>
                  <a:schemeClr val="dk1"/>
                </a:solidFill>
                <a:latin typeface="Questrial"/>
                <a:ea typeface="Questrial"/>
                <a:cs typeface="Questrial"/>
                <a:sym typeface="Questrial"/>
              </a:defRPr>
            </a:lvl8pPr>
            <a:lvl9pPr marL="3086023" marR="0" lvl="8" indent="-257168" algn="l" rtl="0">
              <a:spcBef>
                <a:spcPts val="270"/>
              </a:spcBef>
              <a:spcAft>
                <a:spcPts val="0"/>
              </a:spcAft>
              <a:buClr>
                <a:schemeClr val="accent4"/>
              </a:buClr>
              <a:buSzPts val="1800"/>
              <a:buFont typeface="Noto Sans Symbols"/>
              <a:buChar char="▪"/>
              <a:defRPr sz="1350" b="0" i="0" u="none" strike="noStrike" cap="none">
                <a:solidFill>
                  <a:schemeClr val="dk1"/>
                </a:solidFill>
                <a:latin typeface="Questrial"/>
                <a:ea typeface="Questrial"/>
                <a:cs typeface="Questrial"/>
                <a:sym typeface="Questrial"/>
              </a:defRPr>
            </a:lvl9pPr>
          </a:lstStyle>
          <a:p>
            <a:endParaRPr/>
          </a:p>
        </p:txBody>
      </p:sp>
      <p:sp>
        <p:nvSpPr>
          <p:cNvPr id="58" name="Google Shape;58;p5"/>
          <p:cNvSpPr txBox="1">
            <a:spLocks noGrp="1"/>
          </p:cNvSpPr>
          <p:nvPr>
            <p:ph type="sldNum" idx="12"/>
          </p:nvPr>
        </p:nvSpPr>
        <p:spPr>
          <a:xfrm>
            <a:off x="0" y="1271590"/>
            <a:ext cx="508000" cy="23495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050" b="1">
                <a:solidFill>
                  <a:srgbClr val="FFFFFF"/>
                </a:solidFill>
                <a:latin typeface="Trebuchet MS"/>
                <a:ea typeface="Trebuchet MS"/>
                <a:cs typeface="Trebuchet MS"/>
                <a:sym typeface="Trebuchet MS"/>
              </a:defRPr>
            </a:lvl1pPr>
            <a:lvl2pPr marL="0" marR="0" lvl="1" indent="0" algn="ctr" rtl="0">
              <a:spcBef>
                <a:spcPts val="0"/>
              </a:spcBef>
              <a:spcAft>
                <a:spcPts val="0"/>
              </a:spcAft>
              <a:buNone/>
              <a:defRPr sz="1050" b="1">
                <a:solidFill>
                  <a:srgbClr val="FFFFFF"/>
                </a:solidFill>
                <a:latin typeface="Trebuchet MS"/>
                <a:ea typeface="Trebuchet MS"/>
                <a:cs typeface="Trebuchet MS"/>
                <a:sym typeface="Trebuchet MS"/>
              </a:defRPr>
            </a:lvl2pPr>
            <a:lvl3pPr marL="0" marR="0" lvl="2" indent="0" algn="ctr" rtl="0">
              <a:spcBef>
                <a:spcPts val="0"/>
              </a:spcBef>
              <a:spcAft>
                <a:spcPts val="0"/>
              </a:spcAft>
              <a:buNone/>
              <a:defRPr sz="1050" b="1">
                <a:solidFill>
                  <a:srgbClr val="FFFFFF"/>
                </a:solidFill>
                <a:latin typeface="Trebuchet MS"/>
                <a:ea typeface="Trebuchet MS"/>
                <a:cs typeface="Trebuchet MS"/>
                <a:sym typeface="Trebuchet MS"/>
              </a:defRPr>
            </a:lvl3pPr>
            <a:lvl4pPr marL="0" marR="0" lvl="3" indent="0" algn="ctr" rtl="0">
              <a:spcBef>
                <a:spcPts val="0"/>
              </a:spcBef>
              <a:spcAft>
                <a:spcPts val="0"/>
              </a:spcAft>
              <a:buNone/>
              <a:defRPr sz="1050" b="1">
                <a:solidFill>
                  <a:srgbClr val="FFFFFF"/>
                </a:solidFill>
                <a:latin typeface="Trebuchet MS"/>
                <a:ea typeface="Trebuchet MS"/>
                <a:cs typeface="Trebuchet MS"/>
                <a:sym typeface="Trebuchet MS"/>
              </a:defRPr>
            </a:lvl4pPr>
            <a:lvl5pPr marL="0" marR="0" lvl="4" indent="0" algn="ctr" rtl="0">
              <a:spcBef>
                <a:spcPts val="0"/>
              </a:spcBef>
              <a:spcAft>
                <a:spcPts val="0"/>
              </a:spcAft>
              <a:buNone/>
              <a:defRPr sz="1050" b="1">
                <a:solidFill>
                  <a:srgbClr val="FFFFFF"/>
                </a:solidFill>
                <a:latin typeface="Trebuchet MS"/>
                <a:ea typeface="Trebuchet MS"/>
                <a:cs typeface="Trebuchet MS"/>
                <a:sym typeface="Trebuchet MS"/>
              </a:defRPr>
            </a:lvl5pPr>
            <a:lvl6pPr marL="0" marR="0" lvl="5" indent="0" algn="ctr" rtl="0">
              <a:spcBef>
                <a:spcPts val="0"/>
              </a:spcBef>
              <a:spcAft>
                <a:spcPts val="0"/>
              </a:spcAft>
              <a:buNone/>
              <a:defRPr sz="1050" b="1">
                <a:solidFill>
                  <a:srgbClr val="FFFFFF"/>
                </a:solidFill>
                <a:latin typeface="Trebuchet MS"/>
                <a:ea typeface="Trebuchet MS"/>
                <a:cs typeface="Trebuchet MS"/>
                <a:sym typeface="Trebuchet MS"/>
              </a:defRPr>
            </a:lvl6pPr>
            <a:lvl7pPr marL="0" marR="0" lvl="6" indent="0" algn="ctr" rtl="0">
              <a:spcBef>
                <a:spcPts val="0"/>
              </a:spcBef>
              <a:spcAft>
                <a:spcPts val="0"/>
              </a:spcAft>
              <a:buNone/>
              <a:defRPr sz="1050" b="1">
                <a:solidFill>
                  <a:srgbClr val="FFFFFF"/>
                </a:solidFill>
                <a:latin typeface="Trebuchet MS"/>
                <a:ea typeface="Trebuchet MS"/>
                <a:cs typeface="Trebuchet MS"/>
                <a:sym typeface="Trebuchet MS"/>
              </a:defRPr>
            </a:lvl7pPr>
            <a:lvl8pPr marL="0" marR="0" lvl="7" indent="0" algn="ctr" rtl="0">
              <a:spcBef>
                <a:spcPts val="0"/>
              </a:spcBef>
              <a:spcAft>
                <a:spcPts val="0"/>
              </a:spcAft>
              <a:buNone/>
              <a:defRPr sz="1050" b="1">
                <a:solidFill>
                  <a:srgbClr val="FFFFFF"/>
                </a:solidFill>
                <a:latin typeface="Trebuchet MS"/>
                <a:ea typeface="Trebuchet MS"/>
                <a:cs typeface="Trebuchet MS"/>
                <a:sym typeface="Trebuchet MS"/>
              </a:defRPr>
            </a:lvl8pPr>
            <a:lvl9pPr marL="0" marR="0" lvl="8" indent="0" algn="ctr" rtl="0">
              <a:spcBef>
                <a:spcPts val="0"/>
              </a:spcBef>
              <a:spcAft>
                <a:spcPts val="0"/>
              </a:spcAft>
              <a:buNone/>
              <a:defRPr sz="1050" b="1">
                <a:solidFill>
                  <a:srgbClr val="FFFFFF"/>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0496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CBE196A5-D872-9148-975E-6BEB05223D01}"/>
              </a:ext>
            </a:extLst>
          </p:cNvPr>
          <p:cNvSpPr/>
          <p:nvPr userDrawn="1"/>
        </p:nvSpPr>
        <p:spPr>
          <a:xfrm>
            <a:off x="1" y="3"/>
            <a:ext cx="2193989"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050" dirty="0"/>
              <a:t> </a:t>
            </a:r>
          </a:p>
        </p:txBody>
      </p:sp>
      <p:sp>
        <p:nvSpPr>
          <p:cNvPr id="6" name="Rectangle 5">
            <a:extLst>
              <a:ext uri="{FF2B5EF4-FFF2-40B4-BE49-F238E27FC236}">
                <a16:creationId xmlns:a16="http://schemas.microsoft.com/office/drawing/2014/main" xmlns="" id="{4EE3DD95-174E-C94F-A8DD-3253A9DDC16A}"/>
              </a:ext>
            </a:extLst>
          </p:cNvPr>
          <p:cNvSpPr/>
          <p:nvPr userDrawn="1"/>
        </p:nvSpPr>
        <p:spPr>
          <a:xfrm>
            <a:off x="2" y="1016000"/>
            <a:ext cx="7501379" cy="4561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xmlns="" id="{B78DF27D-3D7E-144D-AEBE-EA8573839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774" y="5827778"/>
            <a:ext cx="1303020" cy="767963"/>
          </a:xfrm>
          <a:prstGeom prst="rect">
            <a:avLst/>
          </a:prstGeom>
        </p:spPr>
      </p:pic>
      <p:sp>
        <p:nvSpPr>
          <p:cNvPr id="10" name="Title 1">
            <a:extLst>
              <a:ext uri="{FF2B5EF4-FFF2-40B4-BE49-F238E27FC236}">
                <a16:creationId xmlns:a16="http://schemas.microsoft.com/office/drawing/2014/main" xmlns="" id="{5C52C5A3-4A25-364D-8403-80A1A1AD3E25}"/>
              </a:ext>
            </a:extLst>
          </p:cNvPr>
          <p:cNvSpPr>
            <a:spLocks noGrp="1"/>
          </p:cNvSpPr>
          <p:nvPr>
            <p:ph type="ctrTitle"/>
          </p:nvPr>
        </p:nvSpPr>
        <p:spPr>
          <a:xfrm>
            <a:off x="802386" y="1376313"/>
            <a:ext cx="5486400" cy="2790900"/>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11" name="Subtitle 2">
            <a:extLst>
              <a:ext uri="{FF2B5EF4-FFF2-40B4-BE49-F238E27FC236}">
                <a16:creationId xmlns:a16="http://schemas.microsoft.com/office/drawing/2014/main" xmlns="" id="{6A8EE0DC-4B15-D947-88C8-715A124B4A75}"/>
              </a:ext>
            </a:extLst>
          </p:cNvPr>
          <p:cNvSpPr>
            <a:spLocks noGrp="1"/>
          </p:cNvSpPr>
          <p:nvPr>
            <p:ph type="subTitle" idx="1"/>
          </p:nvPr>
        </p:nvSpPr>
        <p:spPr>
          <a:xfrm>
            <a:off x="802387" y="4167214"/>
            <a:ext cx="5486400" cy="1030935"/>
          </a:xfrm>
        </p:spPr>
        <p:txBody>
          <a:bodyPr/>
          <a:lstStyle>
            <a:lvl1pPr marL="0" indent="0">
              <a:buNone/>
              <a:defRPr>
                <a:solidFill>
                  <a:schemeClr val="bg1"/>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10638710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2D44C7-FB56-8F45-8E8D-360A8FFE128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57F0995F-1B0C-B14A-A09E-EFBAD40A7C91}"/>
              </a:ext>
            </a:extLst>
          </p:cNvPr>
          <p:cNvSpPr>
            <a:spLocks noGrp="1"/>
          </p:cNvSpPr>
          <p:nvPr>
            <p:ph idx="1"/>
          </p:nvPr>
        </p:nvSpPr>
        <p:spPr/>
        <p:txBody>
          <a:bodyPr>
            <a:normAutofit/>
          </a:bodyPr>
          <a:lstStyle>
            <a:lvl1pPr>
              <a:spcBef>
                <a:spcPts val="1350"/>
              </a:spcBef>
              <a:defRPr sz="1650"/>
            </a:lvl1pPr>
            <a:lvl2pPr>
              <a:spcBef>
                <a:spcPts val="0"/>
              </a:spcBef>
              <a:defRPr sz="1500"/>
            </a:lvl2pPr>
            <a:lvl3pPr>
              <a:defRPr sz="135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xmlns=""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2217635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6308E5E-FBF3-8749-8C73-47834D26E15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5CE54FA1-4F73-804E-834A-4B043673C62B}"/>
              </a:ext>
            </a:extLst>
          </p:cNvPr>
          <p:cNvSpPr/>
          <p:nvPr userDrawn="1"/>
        </p:nvSpPr>
        <p:spPr>
          <a:xfrm>
            <a:off x="6950012" y="3"/>
            <a:ext cx="2193989"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050" dirty="0"/>
              <a:t> </a:t>
            </a:r>
          </a:p>
        </p:txBody>
      </p:sp>
      <p:sp>
        <p:nvSpPr>
          <p:cNvPr id="16" name="Title 1">
            <a:extLst>
              <a:ext uri="{FF2B5EF4-FFF2-40B4-BE49-F238E27FC236}">
                <a16:creationId xmlns:a16="http://schemas.microsoft.com/office/drawing/2014/main" xmlns="" id="{185F88B3-8461-8541-A11B-9AD5FBA7056C}"/>
              </a:ext>
            </a:extLst>
          </p:cNvPr>
          <p:cNvSpPr>
            <a:spLocks noGrp="1"/>
          </p:cNvSpPr>
          <p:nvPr>
            <p:ph type="ctrTitle"/>
          </p:nvPr>
        </p:nvSpPr>
        <p:spPr>
          <a:xfrm>
            <a:off x="802386" y="1376313"/>
            <a:ext cx="5486400" cy="2790900"/>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17" name="Subtitle 2">
            <a:extLst>
              <a:ext uri="{FF2B5EF4-FFF2-40B4-BE49-F238E27FC236}">
                <a16:creationId xmlns:a16="http://schemas.microsoft.com/office/drawing/2014/main" xmlns="" id="{A1C99013-B493-654C-BF69-476D173F7B5F}"/>
              </a:ext>
            </a:extLst>
          </p:cNvPr>
          <p:cNvSpPr>
            <a:spLocks noGrp="1"/>
          </p:cNvSpPr>
          <p:nvPr>
            <p:ph type="subTitle" idx="1"/>
          </p:nvPr>
        </p:nvSpPr>
        <p:spPr>
          <a:xfrm>
            <a:off x="802388" y="4167214"/>
            <a:ext cx="5509025" cy="1030935"/>
          </a:xfrm>
        </p:spPr>
        <p:txBody>
          <a:bodyPr/>
          <a:lstStyle>
            <a:lvl1pPr marL="0" indent="0">
              <a:buNone/>
              <a:defRPr>
                <a:solidFill>
                  <a:schemeClr val="bg1"/>
                </a:solidFill>
              </a:defRPr>
            </a:lvl1pPr>
          </a:lstStyle>
          <a:p>
            <a:r>
              <a:rPr lang="en-US" smtClean="0"/>
              <a:t>Click to edit Master subtitle style</a:t>
            </a:r>
            <a:endParaRPr lang="en-US" dirty="0"/>
          </a:p>
        </p:txBody>
      </p:sp>
      <p:pic>
        <p:nvPicPr>
          <p:cNvPr id="3" name="Picture 2">
            <a:extLst>
              <a:ext uri="{FF2B5EF4-FFF2-40B4-BE49-F238E27FC236}">
                <a16:creationId xmlns:a16="http://schemas.microsoft.com/office/drawing/2014/main" xmlns="" id="{95D7F139-338E-334E-980B-694FB51B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076" y="5944466"/>
            <a:ext cx="1165860" cy="431169"/>
          </a:xfrm>
          <a:prstGeom prst="rect">
            <a:avLst/>
          </a:prstGeom>
        </p:spPr>
      </p:pic>
    </p:spTree>
    <p:extLst>
      <p:ext uri="{BB962C8B-B14F-4D97-AF65-F5344CB8AC3E}">
        <p14:creationId xmlns:p14="http://schemas.microsoft.com/office/powerpoint/2010/main" val="411489154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7A9A5335-0C8F-3242-B7B5-C6D8DC4F1AC9}"/>
              </a:ext>
            </a:extLst>
          </p:cNvPr>
          <p:cNvSpPr>
            <a:spLocks noGrp="1"/>
          </p:cNvSpPr>
          <p:nvPr>
            <p:ph sz="half" idx="1"/>
          </p:nvPr>
        </p:nvSpPr>
        <p:spPr>
          <a:xfrm>
            <a:off x="628650" y="1279527"/>
            <a:ext cx="3886200" cy="4897439"/>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683C1F58-ABD8-6349-977B-B77440ED6C7C}"/>
              </a:ext>
            </a:extLst>
          </p:cNvPr>
          <p:cNvSpPr>
            <a:spLocks noGrp="1"/>
          </p:cNvSpPr>
          <p:nvPr>
            <p:ph sz="half" idx="2"/>
          </p:nvPr>
        </p:nvSpPr>
        <p:spPr>
          <a:xfrm>
            <a:off x="4629150" y="1279527"/>
            <a:ext cx="3886200" cy="4897439"/>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a:extLst>
              <a:ext uri="{FF2B5EF4-FFF2-40B4-BE49-F238E27FC236}">
                <a16:creationId xmlns:a16="http://schemas.microsoft.com/office/drawing/2014/main" xmlns="" id="{A98E2E0D-6651-EE4B-88BE-2D95A1C5D3D2}"/>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2767445089"/>
      </p:ext>
    </p:extLst>
  </p:cSld>
  <p:clrMapOvr>
    <a:masterClrMapping/>
  </p:clrMapOvr>
  <p:extLst>
    <p:ext uri="{DCECCB84-F9BA-43D5-87BE-67443E8EF086}">
      <p15:sldGuideLst xmlns:p15="http://schemas.microsoft.com/office/powerpoint/2012/main" xmlns=""/>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Lef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a:xfrm>
            <a:off x="4760260" y="365128"/>
            <a:ext cx="3755091" cy="914399"/>
          </a:xfrm>
        </p:spPr>
        <p:txBody>
          <a:bodyPr/>
          <a:lstStyle/>
          <a:p>
            <a:r>
              <a:rPr lang="en-US" smtClean="0"/>
              <a:t>Click to edit Master title style</a:t>
            </a:r>
            <a:endParaRPr lang="en-US" dirty="0"/>
          </a:p>
        </p:txBody>
      </p:sp>
      <p:sp>
        <p:nvSpPr>
          <p:cNvPr id="5" name="Slide Number Placeholder 4">
            <a:extLst>
              <a:ext uri="{FF2B5EF4-FFF2-40B4-BE49-F238E27FC236}">
                <a16:creationId xmlns:a16="http://schemas.microsoft.com/office/drawing/2014/main" xmlns=""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8" name="Rectangle 7">
            <a:extLst>
              <a:ext uri="{FF2B5EF4-FFF2-40B4-BE49-F238E27FC236}">
                <a16:creationId xmlns:a16="http://schemas.microsoft.com/office/drawing/2014/main" xmlns="" id="{DE409604-FC9D-5346-9A6E-FD5DE5EF23DE}"/>
              </a:ext>
            </a:extLst>
          </p:cNvPr>
          <p:cNvSpPr/>
          <p:nvPr userDrawn="1"/>
        </p:nvSpPr>
        <p:spPr>
          <a:xfrm>
            <a:off x="4760259" y="365127"/>
            <a:ext cx="37719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solidFill>
                <a:schemeClr val="accent3"/>
              </a:solidFill>
            </a:endParaRPr>
          </a:p>
        </p:txBody>
      </p:sp>
      <p:sp>
        <p:nvSpPr>
          <p:cNvPr id="10" name="Picture Placeholder 9">
            <a:extLst>
              <a:ext uri="{FF2B5EF4-FFF2-40B4-BE49-F238E27FC236}">
                <a16:creationId xmlns:a16="http://schemas.microsoft.com/office/drawing/2014/main" xmlns="" id="{BCA685E9-C33E-2647-888C-A36F84DA853B}"/>
              </a:ext>
            </a:extLst>
          </p:cNvPr>
          <p:cNvSpPr>
            <a:spLocks noGrp="1"/>
          </p:cNvSpPr>
          <p:nvPr>
            <p:ph type="pic" sz="quarter" idx="11" hasCustomPrompt="1"/>
          </p:nvPr>
        </p:nvSpPr>
        <p:spPr>
          <a:xfrm>
            <a:off x="0" y="0"/>
            <a:ext cx="4572000" cy="6858000"/>
          </a:xfrm>
        </p:spPr>
        <p:txBody>
          <a:bodyPr anchor="t"/>
          <a:lstStyle>
            <a:lvl1pPr marL="0" indent="0" algn="ctr">
              <a:buNone/>
              <a:defRPr/>
            </a:lvl1pPr>
          </a:lstStyle>
          <a:p>
            <a:r>
              <a:rPr lang="en-US" dirty="0"/>
              <a:t>Click icon to add picture </a:t>
            </a:r>
          </a:p>
        </p:txBody>
      </p:sp>
      <p:sp>
        <p:nvSpPr>
          <p:cNvPr id="12" name="Text Placeholder 11">
            <a:extLst>
              <a:ext uri="{FF2B5EF4-FFF2-40B4-BE49-F238E27FC236}">
                <a16:creationId xmlns:a16="http://schemas.microsoft.com/office/drawing/2014/main" xmlns="" id="{EE5C0A4C-363F-8C4D-A78A-1BEAF42A739C}"/>
              </a:ext>
            </a:extLst>
          </p:cNvPr>
          <p:cNvSpPr>
            <a:spLocks noGrp="1"/>
          </p:cNvSpPr>
          <p:nvPr>
            <p:ph type="body" sz="quarter" idx="12"/>
          </p:nvPr>
        </p:nvSpPr>
        <p:spPr>
          <a:xfrm>
            <a:off x="4760260" y="1279526"/>
            <a:ext cx="3755091" cy="4910139"/>
          </a:xfrm>
        </p:spPr>
        <p:txBody>
          <a:bodyPr/>
          <a:lstStyle>
            <a:lvl1pPr marL="0" indent="0">
              <a:buNone/>
              <a:defRPr/>
            </a:lvl1pPr>
          </a:lstStyle>
          <a:p>
            <a:pPr lvl="0"/>
            <a:r>
              <a:rPr lang="en-US" smtClean="0"/>
              <a:t>Edit Master text styles</a:t>
            </a:r>
          </a:p>
        </p:txBody>
      </p:sp>
    </p:spTree>
    <p:extLst>
      <p:ext uri="{BB962C8B-B14F-4D97-AF65-F5344CB8AC3E}">
        <p14:creationId xmlns:p14="http://schemas.microsoft.com/office/powerpoint/2010/main" val="2876048441"/>
      </p:ext>
    </p:extLst>
  </p:cSld>
  <p:clrMapOvr>
    <a:masterClrMapping/>
  </p:clrMapOvr>
  <p:extLst>
    <p:ext uri="{DCECCB84-F9BA-43D5-87BE-67443E8EF086}">
      <p15:sldGuideLst xmlns:p15="http://schemas.microsoft.com/office/powerpoint/2012/main" xmlns=""/>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a:xfrm>
            <a:off x="624841" y="365128"/>
            <a:ext cx="3755091" cy="914399"/>
          </a:xfrm>
        </p:spPr>
        <p:txBody>
          <a:bodyPr/>
          <a:lstStyle/>
          <a:p>
            <a:r>
              <a:rPr lang="en-US" smtClean="0"/>
              <a:t>Click to edit Master title style</a:t>
            </a:r>
            <a:endParaRPr lang="en-US"/>
          </a:p>
        </p:txBody>
      </p:sp>
      <p:sp>
        <p:nvSpPr>
          <p:cNvPr id="5" name="Slide Number Placeholder 4">
            <a:extLst>
              <a:ext uri="{FF2B5EF4-FFF2-40B4-BE49-F238E27FC236}">
                <a16:creationId xmlns:a16="http://schemas.microsoft.com/office/drawing/2014/main" xmlns=""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8" name="Rectangle 7">
            <a:extLst>
              <a:ext uri="{FF2B5EF4-FFF2-40B4-BE49-F238E27FC236}">
                <a16:creationId xmlns:a16="http://schemas.microsoft.com/office/drawing/2014/main" xmlns="" id="{DE409604-FC9D-5346-9A6E-FD5DE5EF23DE}"/>
              </a:ext>
            </a:extLst>
          </p:cNvPr>
          <p:cNvSpPr/>
          <p:nvPr userDrawn="1"/>
        </p:nvSpPr>
        <p:spPr>
          <a:xfrm>
            <a:off x="624840" y="365127"/>
            <a:ext cx="37719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solidFill>
                <a:schemeClr val="accent3"/>
              </a:solidFill>
            </a:endParaRPr>
          </a:p>
        </p:txBody>
      </p:sp>
      <p:sp>
        <p:nvSpPr>
          <p:cNvPr id="10" name="Picture Placeholder 9">
            <a:extLst>
              <a:ext uri="{FF2B5EF4-FFF2-40B4-BE49-F238E27FC236}">
                <a16:creationId xmlns:a16="http://schemas.microsoft.com/office/drawing/2014/main" xmlns="" id="{BCA685E9-C33E-2647-888C-A36F84DA853B}"/>
              </a:ext>
            </a:extLst>
          </p:cNvPr>
          <p:cNvSpPr>
            <a:spLocks noGrp="1"/>
          </p:cNvSpPr>
          <p:nvPr>
            <p:ph type="pic" sz="quarter" idx="11" hasCustomPrompt="1"/>
          </p:nvPr>
        </p:nvSpPr>
        <p:spPr>
          <a:xfrm>
            <a:off x="4583430" y="0"/>
            <a:ext cx="4572000" cy="6858000"/>
          </a:xfrm>
        </p:spPr>
        <p:txBody>
          <a:bodyPr anchor="t"/>
          <a:lstStyle>
            <a:lvl1pPr marL="0" indent="0" algn="ctr">
              <a:buNone/>
              <a:defRPr/>
            </a:lvl1pPr>
          </a:lstStyle>
          <a:p>
            <a:r>
              <a:rPr lang="en-US" dirty="0"/>
              <a:t>Click icon to add picture </a:t>
            </a:r>
          </a:p>
        </p:txBody>
      </p:sp>
      <p:sp>
        <p:nvSpPr>
          <p:cNvPr id="12" name="Text Placeholder 11">
            <a:extLst>
              <a:ext uri="{FF2B5EF4-FFF2-40B4-BE49-F238E27FC236}">
                <a16:creationId xmlns:a16="http://schemas.microsoft.com/office/drawing/2014/main" xmlns="" id="{EE5C0A4C-363F-8C4D-A78A-1BEAF42A739C}"/>
              </a:ext>
            </a:extLst>
          </p:cNvPr>
          <p:cNvSpPr>
            <a:spLocks noGrp="1"/>
          </p:cNvSpPr>
          <p:nvPr>
            <p:ph type="body" sz="quarter" idx="12"/>
          </p:nvPr>
        </p:nvSpPr>
        <p:spPr>
          <a:xfrm>
            <a:off x="624841" y="1279526"/>
            <a:ext cx="3755091" cy="4910139"/>
          </a:xfrm>
        </p:spPr>
        <p:txBody>
          <a:bodyPr/>
          <a:lstStyle>
            <a:lvl1pPr marL="0" indent="0">
              <a:buNone/>
              <a:defRPr/>
            </a:lvl1pPr>
          </a:lstStyle>
          <a:p>
            <a:pPr lvl="0"/>
            <a:r>
              <a:rPr lang="en-US" smtClean="0"/>
              <a:t>Edit Master text styles</a:t>
            </a:r>
          </a:p>
        </p:txBody>
      </p:sp>
    </p:spTree>
    <p:extLst>
      <p:ext uri="{BB962C8B-B14F-4D97-AF65-F5344CB8AC3E}">
        <p14:creationId xmlns:p14="http://schemas.microsoft.com/office/powerpoint/2010/main" val="3662473484"/>
      </p:ext>
    </p:extLst>
  </p:cSld>
  <p:clrMapOvr>
    <a:masterClrMapping/>
  </p:clrMapOvr>
  <p:extLst>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47C3D8-20F8-BD46-B8D8-7DFB25BA35F0}" type="datetime1">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261570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2D8F7D2-A68C-DD42-B432-4D2EC05B91FD}"/>
              </a:ext>
            </a:extLst>
          </p:cNvPr>
          <p:cNvSpPr>
            <a:spLocks noGrp="1"/>
          </p:cNvSpPr>
          <p:nvPr>
            <p:ph type="body" idx="1"/>
          </p:nvPr>
        </p:nvSpPr>
        <p:spPr>
          <a:xfrm>
            <a:off x="629842" y="1279525"/>
            <a:ext cx="3868340" cy="731520"/>
          </a:xfrm>
          <a:noFill/>
        </p:spPr>
        <p:txBody>
          <a:bodyPr anchor="b">
            <a:normAutofit/>
          </a:bodyPr>
          <a:lstStyle>
            <a:lvl1pPr marL="0" indent="0">
              <a:buNone/>
              <a:defRPr sz="19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4" name="Content Placeholder 3">
            <a:extLst>
              <a:ext uri="{FF2B5EF4-FFF2-40B4-BE49-F238E27FC236}">
                <a16:creationId xmlns:a16="http://schemas.microsoft.com/office/drawing/2014/main" xmlns="" id="{506F22C5-0068-EB4D-BDF7-6C1CD2180A56}"/>
              </a:ext>
            </a:extLst>
          </p:cNvPr>
          <p:cNvSpPr>
            <a:spLocks noGrp="1"/>
          </p:cNvSpPr>
          <p:nvPr>
            <p:ph sz="half" idx="2"/>
          </p:nvPr>
        </p:nvSpPr>
        <p:spPr>
          <a:xfrm>
            <a:off x="629842" y="2011046"/>
            <a:ext cx="3868340" cy="4178619"/>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A80DE85F-F394-6645-9753-5BA14D70DEA1}"/>
              </a:ext>
            </a:extLst>
          </p:cNvPr>
          <p:cNvSpPr>
            <a:spLocks noGrp="1"/>
          </p:cNvSpPr>
          <p:nvPr>
            <p:ph type="body" sz="quarter" idx="3"/>
          </p:nvPr>
        </p:nvSpPr>
        <p:spPr>
          <a:xfrm>
            <a:off x="4629151" y="1279525"/>
            <a:ext cx="3887391" cy="731520"/>
          </a:xfrm>
          <a:noFill/>
        </p:spPr>
        <p:txBody>
          <a:bodyPr anchor="b">
            <a:normAutofit/>
          </a:bodyPr>
          <a:lstStyle>
            <a:lvl1pPr marL="0" indent="0">
              <a:buNone/>
              <a:defRPr sz="19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a:extLst>
              <a:ext uri="{FF2B5EF4-FFF2-40B4-BE49-F238E27FC236}">
                <a16:creationId xmlns:a16="http://schemas.microsoft.com/office/drawing/2014/main" xmlns="" id="{378C9F1A-2BC5-AB41-B8B7-7FB4BCF38BEF}"/>
              </a:ext>
            </a:extLst>
          </p:cNvPr>
          <p:cNvSpPr>
            <a:spLocks noGrp="1"/>
          </p:cNvSpPr>
          <p:nvPr>
            <p:ph sz="quarter" idx="4"/>
          </p:nvPr>
        </p:nvSpPr>
        <p:spPr>
          <a:xfrm>
            <a:off x="4629151" y="2011046"/>
            <a:ext cx="3887391" cy="4178619"/>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a:extLst>
              <a:ext uri="{FF2B5EF4-FFF2-40B4-BE49-F238E27FC236}">
                <a16:creationId xmlns:a16="http://schemas.microsoft.com/office/drawing/2014/main" xmlns="" id="{AAB1A961-D7C7-3349-A221-7BD5AEC2AC7B}"/>
              </a:ext>
            </a:extLst>
          </p:cNvPr>
          <p:cNvSpPr>
            <a:spLocks noGrp="1"/>
          </p:cNvSpPr>
          <p:nvPr>
            <p:ph type="title"/>
          </p:nvPr>
        </p:nvSpPr>
        <p:spPr>
          <a:xfrm>
            <a:off x="628650" y="365128"/>
            <a:ext cx="7886700" cy="914399"/>
          </a:xfrm>
        </p:spPr>
        <p:txBody>
          <a:bodyPr/>
          <a:lstStyle/>
          <a:p>
            <a:r>
              <a:rPr lang="en-US" smtClean="0"/>
              <a:t>Click to edit Master title style</a:t>
            </a:r>
            <a:endParaRPr lang="en-US" dirty="0"/>
          </a:p>
        </p:txBody>
      </p:sp>
      <p:sp>
        <p:nvSpPr>
          <p:cNvPr id="2" name="Slide Number Placeholder 1">
            <a:extLst>
              <a:ext uri="{FF2B5EF4-FFF2-40B4-BE49-F238E27FC236}">
                <a16:creationId xmlns:a16="http://schemas.microsoft.com/office/drawing/2014/main" xmlns=""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3166164149"/>
      </p:ext>
    </p:extLst>
  </p:cSld>
  <p:clrMapOvr>
    <a:masterClrMapping/>
  </p:clrMapOvr>
  <p:extLst>
    <p:ext uri="{DCECCB84-F9BA-43D5-87BE-67443E8EF086}">
      <p15:sldGuideLst xmlns:p15="http://schemas.microsoft.com/office/powerpoint/2012/main" xmlns="">
        <p15:guide id="1" orient="horz" pos="1176">
          <p15:clr>
            <a:srgbClr val="FBAE40"/>
          </p15:clr>
        </p15:guide>
        <p15:guide id="2" orient="horz" pos="127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09600" y="1279526"/>
            <a:ext cx="1600200" cy="4892675"/>
          </a:xfrm>
          <a:solidFill>
            <a:schemeClr val="accent1"/>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750"/>
              </a:spcAft>
              <a:buNone/>
              <a:defRPr sz="1200" b="0" i="0">
                <a:ln>
                  <a:noFill/>
                </a:ln>
                <a:solidFill>
                  <a:schemeClr val="bg1"/>
                </a:solidFill>
                <a:effectLst/>
                <a:latin typeface="Calibri" panose="020F0502020204030204" pitchFamily="34" charset="0"/>
                <a:cs typeface="Calibri" panose="020F0502020204030204" pitchFamily="34" charset="0"/>
              </a:defRPr>
            </a:lvl1pPr>
            <a:lvl2pPr>
              <a:buNone/>
              <a:defRPr sz="900"/>
            </a:lvl2pPr>
            <a:lvl3pPr>
              <a:buNone/>
              <a:defRPr sz="750"/>
            </a:lvl3pPr>
            <a:lvl4pPr>
              <a:buNone/>
              <a:defRPr sz="675"/>
            </a:lvl4pPr>
            <a:lvl5pPr>
              <a:buNone/>
              <a:defRPr sz="675"/>
            </a:lvl5pPr>
          </a:lstStyle>
          <a:p>
            <a:pPr lvl="0"/>
            <a:r>
              <a:rPr lang="en-US" smtClean="0"/>
              <a:t>Edit Master text styles</a:t>
            </a:r>
          </a:p>
        </p:txBody>
      </p:sp>
      <p:sp>
        <p:nvSpPr>
          <p:cNvPr id="9" name="Content Placeholder 8"/>
          <p:cNvSpPr>
            <a:spLocks noGrp="1"/>
          </p:cNvSpPr>
          <p:nvPr>
            <p:ph sz="quarter" idx="1"/>
          </p:nvPr>
        </p:nvSpPr>
        <p:spPr>
          <a:xfrm>
            <a:off x="2362200" y="1279526"/>
            <a:ext cx="6153150" cy="4892675"/>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1">
            <a:extLst>
              <a:ext uri="{FF2B5EF4-FFF2-40B4-BE49-F238E27FC236}">
                <a16:creationId xmlns:a16="http://schemas.microsoft.com/office/drawing/2014/main" xmlns="" id="{C13D6B1E-E481-E140-A8CE-CA0B6FF2392A}"/>
              </a:ext>
            </a:extLst>
          </p:cNvPr>
          <p:cNvSpPr>
            <a:spLocks noGrp="1"/>
          </p:cNvSpPr>
          <p:nvPr>
            <p:ph type="title"/>
          </p:nvPr>
        </p:nvSpPr>
        <p:spPr>
          <a:xfrm>
            <a:off x="628650" y="365128"/>
            <a:ext cx="7886700" cy="9143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2" name="Slide Number Placeholder 1">
            <a:extLst>
              <a:ext uri="{FF2B5EF4-FFF2-40B4-BE49-F238E27FC236}">
                <a16:creationId xmlns:a16="http://schemas.microsoft.com/office/drawing/2014/main" xmlns=""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1743860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FC380-7AA8-5143-AB33-06B91DBCE74A}"/>
              </a:ext>
            </a:extLst>
          </p:cNvPr>
          <p:cNvSpPr>
            <a:spLocks noGrp="1"/>
          </p:cNvSpPr>
          <p:nvPr>
            <p:ph type="title"/>
          </p:nvPr>
        </p:nvSpPr>
        <p:spPr/>
        <p:txBody>
          <a:bodyPr/>
          <a:lstStyle/>
          <a:p>
            <a:r>
              <a:rPr lang="en-US" smtClean="0"/>
              <a:t>Click to edit Master title style</a:t>
            </a:r>
            <a:endParaRPr lang="en-US"/>
          </a:p>
        </p:txBody>
      </p:sp>
      <p:sp>
        <p:nvSpPr>
          <p:cNvPr id="3" name="Slide Number Placeholder 2">
            <a:extLst>
              <a:ext uri="{FF2B5EF4-FFF2-40B4-BE49-F238E27FC236}">
                <a16:creationId xmlns:a16="http://schemas.microsoft.com/office/drawing/2014/main" xmlns=""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1746881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646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CBE196A5-D872-9148-975E-6BEB05223D01}"/>
              </a:ext>
            </a:extLst>
          </p:cNvPr>
          <p:cNvSpPr/>
          <p:nvPr userDrawn="1"/>
        </p:nvSpPr>
        <p:spPr>
          <a:xfrm>
            <a:off x="0" y="1"/>
            <a:ext cx="2193989"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350" dirty="0"/>
              <a:t> </a:t>
            </a:r>
          </a:p>
        </p:txBody>
      </p:sp>
      <p:sp>
        <p:nvSpPr>
          <p:cNvPr id="6" name="Rectangle 5">
            <a:extLst>
              <a:ext uri="{FF2B5EF4-FFF2-40B4-BE49-F238E27FC236}">
                <a16:creationId xmlns:a16="http://schemas.microsoft.com/office/drawing/2014/main" xmlns="" id="{4EE3DD95-174E-C94F-A8DD-3253A9DDC16A}"/>
              </a:ext>
            </a:extLst>
          </p:cNvPr>
          <p:cNvSpPr/>
          <p:nvPr userDrawn="1"/>
        </p:nvSpPr>
        <p:spPr>
          <a:xfrm>
            <a:off x="1" y="1016000"/>
            <a:ext cx="7501379" cy="4561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xmlns="" id="{B78DF27D-3D7E-144D-AEBE-EA8573839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774" y="5827777"/>
            <a:ext cx="1303020" cy="767963"/>
          </a:xfrm>
          <a:prstGeom prst="rect">
            <a:avLst/>
          </a:prstGeom>
        </p:spPr>
      </p:pic>
      <p:sp>
        <p:nvSpPr>
          <p:cNvPr id="10" name="Title 1">
            <a:extLst>
              <a:ext uri="{FF2B5EF4-FFF2-40B4-BE49-F238E27FC236}">
                <a16:creationId xmlns:a16="http://schemas.microsoft.com/office/drawing/2014/main" xmlns="" id="{5C52C5A3-4A25-364D-8403-80A1A1AD3E25}"/>
              </a:ext>
            </a:extLst>
          </p:cNvPr>
          <p:cNvSpPr>
            <a:spLocks noGrp="1"/>
          </p:cNvSpPr>
          <p:nvPr>
            <p:ph type="ctrTitle"/>
          </p:nvPr>
        </p:nvSpPr>
        <p:spPr>
          <a:xfrm>
            <a:off x="802386" y="1376312"/>
            <a:ext cx="5486400" cy="2790900"/>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11" name="Subtitle 2">
            <a:extLst>
              <a:ext uri="{FF2B5EF4-FFF2-40B4-BE49-F238E27FC236}">
                <a16:creationId xmlns:a16="http://schemas.microsoft.com/office/drawing/2014/main" xmlns="" id="{6A8EE0DC-4B15-D947-88C8-715A124B4A75}"/>
              </a:ext>
            </a:extLst>
          </p:cNvPr>
          <p:cNvSpPr>
            <a:spLocks noGrp="1"/>
          </p:cNvSpPr>
          <p:nvPr>
            <p:ph type="subTitle" idx="1"/>
          </p:nvPr>
        </p:nvSpPr>
        <p:spPr>
          <a:xfrm>
            <a:off x="802387" y="4167212"/>
            <a:ext cx="5486400" cy="1030934"/>
          </a:xfrm>
        </p:spPr>
        <p:txBody>
          <a:bodyPr/>
          <a:lstStyle>
            <a:lvl1pPr marL="0" indent="0">
              <a:buNone/>
              <a:defRPr>
                <a:solidFill>
                  <a:schemeClr val="bg1"/>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96751102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2D44C7-FB56-8F45-8E8D-360A8FFE128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57F0995F-1B0C-B14A-A09E-EFBAD40A7C91}"/>
              </a:ext>
            </a:extLst>
          </p:cNvPr>
          <p:cNvSpPr>
            <a:spLocks noGrp="1"/>
          </p:cNvSpPr>
          <p:nvPr>
            <p:ph idx="1"/>
          </p:nvPr>
        </p:nvSpPr>
        <p:spPr/>
        <p:txBody>
          <a:bodyPr>
            <a:normAutofit/>
          </a:bodyPr>
          <a:lstStyle>
            <a:lvl1pPr>
              <a:spcBef>
                <a:spcPts val="1350"/>
              </a:spcBef>
              <a:defRPr sz="1650"/>
            </a:lvl1pPr>
            <a:lvl2pPr>
              <a:spcBef>
                <a:spcPts val="0"/>
              </a:spcBef>
              <a:defRPr sz="1500"/>
            </a:lvl2pPr>
            <a:lvl3pPr>
              <a:defRPr sz="135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xmlns=""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5" name="Footer Placeholder 4">
            <a:extLst>
              <a:ext uri="{FF2B5EF4-FFF2-40B4-BE49-F238E27FC236}">
                <a16:creationId xmlns:a16="http://schemas.microsoft.com/office/drawing/2014/main" xmlns="" id="{9975B8AB-E8C6-6A4E-A77C-D0CD2C596F5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52956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6308E5E-FBF3-8749-8C73-47834D26E15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5CE54FA1-4F73-804E-834A-4B043673C62B}"/>
              </a:ext>
            </a:extLst>
          </p:cNvPr>
          <p:cNvSpPr/>
          <p:nvPr userDrawn="1"/>
        </p:nvSpPr>
        <p:spPr>
          <a:xfrm>
            <a:off x="6950011" y="1"/>
            <a:ext cx="2193989"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350" dirty="0"/>
              <a:t> </a:t>
            </a:r>
          </a:p>
        </p:txBody>
      </p:sp>
      <p:sp>
        <p:nvSpPr>
          <p:cNvPr id="16" name="Title 1">
            <a:extLst>
              <a:ext uri="{FF2B5EF4-FFF2-40B4-BE49-F238E27FC236}">
                <a16:creationId xmlns:a16="http://schemas.microsoft.com/office/drawing/2014/main" xmlns="" id="{185F88B3-8461-8541-A11B-9AD5FBA7056C}"/>
              </a:ext>
            </a:extLst>
          </p:cNvPr>
          <p:cNvSpPr>
            <a:spLocks noGrp="1"/>
          </p:cNvSpPr>
          <p:nvPr>
            <p:ph type="ctrTitle"/>
          </p:nvPr>
        </p:nvSpPr>
        <p:spPr>
          <a:xfrm>
            <a:off x="802386" y="1376312"/>
            <a:ext cx="5486400" cy="2790900"/>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17" name="Subtitle 2">
            <a:extLst>
              <a:ext uri="{FF2B5EF4-FFF2-40B4-BE49-F238E27FC236}">
                <a16:creationId xmlns:a16="http://schemas.microsoft.com/office/drawing/2014/main" xmlns="" id="{A1C99013-B493-654C-BF69-476D173F7B5F}"/>
              </a:ext>
            </a:extLst>
          </p:cNvPr>
          <p:cNvSpPr>
            <a:spLocks noGrp="1"/>
          </p:cNvSpPr>
          <p:nvPr>
            <p:ph type="subTitle" idx="1"/>
          </p:nvPr>
        </p:nvSpPr>
        <p:spPr>
          <a:xfrm>
            <a:off x="802387" y="4167212"/>
            <a:ext cx="5509025" cy="1030934"/>
          </a:xfrm>
        </p:spPr>
        <p:txBody>
          <a:bodyPr/>
          <a:lstStyle>
            <a:lvl1pPr marL="0" indent="0">
              <a:buNone/>
              <a:defRPr>
                <a:solidFill>
                  <a:schemeClr val="bg1"/>
                </a:solidFill>
              </a:defRPr>
            </a:lvl1pPr>
          </a:lstStyle>
          <a:p>
            <a:r>
              <a:rPr lang="en-US" smtClean="0"/>
              <a:t>Click to edit Master subtitle style</a:t>
            </a:r>
            <a:endParaRPr lang="en-US" dirty="0"/>
          </a:p>
        </p:txBody>
      </p:sp>
      <p:pic>
        <p:nvPicPr>
          <p:cNvPr id="3" name="Picture 2">
            <a:extLst>
              <a:ext uri="{FF2B5EF4-FFF2-40B4-BE49-F238E27FC236}">
                <a16:creationId xmlns:a16="http://schemas.microsoft.com/office/drawing/2014/main" xmlns="" id="{95D7F139-338E-334E-980B-694FB51B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076" y="5944464"/>
            <a:ext cx="1165860" cy="431169"/>
          </a:xfrm>
          <a:prstGeom prst="rect">
            <a:avLst/>
          </a:prstGeom>
        </p:spPr>
      </p:pic>
    </p:spTree>
    <p:extLst>
      <p:ext uri="{BB962C8B-B14F-4D97-AF65-F5344CB8AC3E}">
        <p14:creationId xmlns:p14="http://schemas.microsoft.com/office/powerpoint/2010/main" val="180504489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7A9A5335-0C8F-3242-B7B5-C6D8DC4F1AC9}"/>
              </a:ext>
            </a:extLst>
          </p:cNvPr>
          <p:cNvSpPr>
            <a:spLocks noGrp="1"/>
          </p:cNvSpPr>
          <p:nvPr>
            <p:ph sz="half" idx="1"/>
          </p:nvPr>
        </p:nvSpPr>
        <p:spPr>
          <a:xfrm>
            <a:off x="628650" y="1279526"/>
            <a:ext cx="3886200" cy="4897438"/>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683C1F58-ABD8-6349-977B-B77440ED6C7C}"/>
              </a:ext>
            </a:extLst>
          </p:cNvPr>
          <p:cNvSpPr>
            <a:spLocks noGrp="1"/>
          </p:cNvSpPr>
          <p:nvPr>
            <p:ph sz="half" idx="2"/>
          </p:nvPr>
        </p:nvSpPr>
        <p:spPr>
          <a:xfrm>
            <a:off x="4629150" y="1279526"/>
            <a:ext cx="3886200" cy="4897438"/>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a:extLst>
              <a:ext uri="{FF2B5EF4-FFF2-40B4-BE49-F238E27FC236}">
                <a16:creationId xmlns:a16="http://schemas.microsoft.com/office/drawing/2014/main" xmlns="" id="{A98E2E0D-6651-EE4B-88BE-2D95A1C5D3D2}"/>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6" name="Footer Placeholder 5">
            <a:extLst>
              <a:ext uri="{FF2B5EF4-FFF2-40B4-BE49-F238E27FC236}">
                <a16:creationId xmlns:a16="http://schemas.microsoft.com/office/drawing/2014/main" xmlns="" id="{59AFA3C1-3B7A-484C-828F-D47DBF2FBB3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3586064"/>
      </p:ext>
    </p:extLst>
  </p:cSld>
  <p:clrMapOvr>
    <a:masterClrMapping/>
  </p:clrMapOvr>
  <p:extLst mod="1">
    <p:ext uri="{DCECCB84-F9BA-43D5-87BE-67443E8EF086}">
      <p15:sldGuideLst xmlns:p15="http://schemas.microsoft.com/office/powerpoint/2012/main" xmlns=""/>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Lef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a:xfrm>
            <a:off x="4760259" y="365127"/>
            <a:ext cx="3755091" cy="914399"/>
          </a:xfrm>
        </p:spPr>
        <p:txBody>
          <a:bodyPr/>
          <a:lstStyle/>
          <a:p>
            <a:r>
              <a:rPr lang="en-US" smtClean="0"/>
              <a:t>Click to edit Master title style</a:t>
            </a:r>
            <a:endParaRPr lang="en-US" dirty="0"/>
          </a:p>
        </p:txBody>
      </p:sp>
      <p:sp>
        <p:nvSpPr>
          <p:cNvPr id="5" name="Slide Number Placeholder 4">
            <a:extLst>
              <a:ext uri="{FF2B5EF4-FFF2-40B4-BE49-F238E27FC236}">
                <a16:creationId xmlns:a16="http://schemas.microsoft.com/office/drawing/2014/main" xmlns=""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8" name="Rectangle 7">
            <a:extLst>
              <a:ext uri="{FF2B5EF4-FFF2-40B4-BE49-F238E27FC236}">
                <a16:creationId xmlns:a16="http://schemas.microsoft.com/office/drawing/2014/main" xmlns="" id="{DE409604-FC9D-5346-9A6E-FD5DE5EF23DE}"/>
              </a:ext>
            </a:extLst>
          </p:cNvPr>
          <p:cNvSpPr/>
          <p:nvPr userDrawn="1"/>
        </p:nvSpPr>
        <p:spPr>
          <a:xfrm>
            <a:off x="4760259" y="365126"/>
            <a:ext cx="37719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accent3"/>
              </a:solidFill>
            </a:endParaRPr>
          </a:p>
        </p:txBody>
      </p:sp>
      <p:sp>
        <p:nvSpPr>
          <p:cNvPr id="10" name="Picture Placeholder 9">
            <a:extLst>
              <a:ext uri="{FF2B5EF4-FFF2-40B4-BE49-F238E27FC236}">
                <a16:creationId xmlns:a16="http://schemas.microsoft.com/office/drawing/2014/main" xmlns="" id="{BCA685E9-C33E-2647-888C-A36F84DA853B}"/>
              </a:ext>
            </a:extLst>
          </p:cNvPr>
          <p:cNvSpPr>
            <a:spLocks noGrp="1"/>
          </p:cNvSpPr>
          <p:nvPr>
            <p:ph type="pic" sz="quarter" idx="11" hasCustomPrompt="1"/>
          </p:nvPr>
        </p:nvSpPr>
        <p:spPr>
          <a:xfrm>
            <a:off x="0" y="0"/>
            <a:ext cx="4572000" cy="6858000"/>
          </a:xfrm>
        </p:spPr>
        <p:txBody>
          <a:bodyPr anchor="t"/>
          <a:lstStyle>
            <a:lvl1pPr marL="0" indent="0" algn="ctr">
              <a:buNone/>
              <a:defRPr/>
            </a:lvl1pPr>
          </a:lstStyle>
          <a:p>
            <a:r>
              <a:rPr lang="en-US" dirty="0"/>
              <a:t>Click icon to add picture </a:t>
            </a:r>
          </a:p>
        </p:txBody>
      </p:sp>
      <p:sp>
        <p:nvSpPr>
          <p:cNvPr id="12" name="Text Placeholder 11">
            <a:extLst>
              <a:ext uri="{FF2B5EF4-FFF2-40B4-BE49-F238E27FC236}">
                <a16:creationId xmlns:a16="http://schemas.microsoft.com/office/drawing/2014/main" xmlns="" id="{EE5C0A4C-363F-8C4D-A78A-1BEAF42A739C}"/>
              </a:ext>
            </a:extLst>
          </p:cNvPr>
          <p:cNvSpPr>
            <a:spLocks noGrp="1"/>
          </p:cNvSpPr>
          <p:nvPr>
            <p:ph type="body" sz="quarter" idx="12"/>
          </p:nvPr>
        </p:nvSpPr>
        <p:spPr>
          <a:xfrm>
            <a:off x="4760259" y="1279526"/>
            <a:ext cx="3755091" cy="4910138"/>
          </a:xfrm>
        </p:spPr>
        <p:txBody>
          <a:bodyPr/>
          <a:lstStyle>
            <a:lvl1pPr marL="0" indent="0">
              <a:buNone/>
              <a:defRPr/>
            </a:lvl1pPr>
          </a:lstStyle>
          <a:p>
            <a:pPr lvl="0"/>
            <a:r>
              <a:rPr lang="en-US" smtClean="0"/>
              <a:t>Edit Master text styles</a:t>
            </a:r>
          </a:p>
        </p:txBody>
      </p:sp>
      <p:sp>
        <p:nvSpPr>
          <p:cNvPr id="3" name="Footer Placeholder 2">
            <a:extLst>
              <a:ext uri="{FF2B5EF4-FFF2-40B4-BE49-F238E27FC236}">
                <a16:creationId xmlns:a16="http://schemas.microsoft.com/office/drawing/2014/main" xmlns="" id="{4D7043CE-2563-1C41-B968-B238746D87A1}"/>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033978163"/>
      </p:ext>
    </p:extLst>
  </p:cSld>
  <p:clrMapOvr>
    <a:masterClrMapping/>
  </p:clrMapOvr>
  <p:extLst mod="1">
    <p:ext uri="{DCECCB84-F9BA-43D5-87BE-67443E8EF086}">
      <p15:sldGuideLst xmlns:p15="http://schemas.microsoft.com/office/powerpoint/2012/main" xmlns=""/>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a:xfrm>
            <a:off x="624840" y="365127"/>
            <a:ext cx="3755091" cy="914399"/>
          </a:xfrm>
        </p:spPr>
        <p:txBody>
          <a:bodyPr/>
          <a:lstStyle/>
          <a:p>
            <a:r>
              <a:rPr lang="en-US" smtClean="0"/>
              <a:t>Click to edit Master title style</a:t>
            </a:r>
            <a:endParaRPr lang="en-US"/>
          </a:p>
        </p:txBody>
      </p:sp>
      <p:sp>
        <p:nvSpPr>
          <p:cNvPr id="5" name="Slide Number Placeholder 4">
            <a:extLst>
              <a:ext uri="{FF2B5EF4-FFF2-40B4-BE49-F238E27FC236}">
                <a16:creationId xmlns:a16="http://schemas.microsoft.com/office/drawing/2014/main" xmlns=""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8" name="Rectangle 7">
            <a:extLst>
              <a:ext uri="{FF2B5EF4-FFF2-40B4-BE49-F238E27FC236}">
                <a16:creationId xmlns:a16="http://schemas.microsoft.com/office/drawing/2014/main" xmlns="" id="{DE409604-FC9D-5346-9A6E-FD5DE5EF23DE}"/>
              </a:ext>
            </a:extLst>
          </p:cNvPr>
          <p:cNvSpPr/>
          <p:nvPr userDrawn="1"/>
        </p:nvSpPr>
        <p:spPr>
          <a:xfrm>
            <a:off x="624840" y="365126"/>
            <a:ext cx="37719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accent3"/>
              </a:solidFill>
            </a:endParaRPr>
          </a:p>
        </p:txBody>
      </p:sp>
      <p:sp>
        <p:nvSpPr>
          <p:cNvPr id="10" name="Picture Placeholder 9">
            <a:extLst>
              <a:ext uri="{FF2B5EF4-FFF2-40B4-BE49-F238E27FC236}">
                <a16:creationId xmlns:a16="http://schemas.microsoft.com/office/drawing/2014/main" xmlns="" id="{BCA685E9-C33E-2647-888C-A36F84DA853B}"/>
              </a:ext>
            </a:extLst>
          </p:cNvPr>
          <p:cNvSpPr>
            <a:spLocks noGrp="1"/>
          </p:cNvSpPr>
          <p:nvPr>
            <p:ph type="pic" sz="quarter" idx="11" hasCustomPrompt="1"/>
          </p:nvPr>
        </p:nvSpPr>
        <p:spPr>
          <a:xfrm>
            <a:off x="4583430" y="0"/>
            <a:ext cx="4572000" cy="6858000"/>
          </a:xfrm>
        </p:spPr>
        <p:txBody>
          <a:bodyPr anchor="t"/>
          <a:lstStyle>
            <a:lvl1pPr marL="0" indent="0" algn="ctr">
              <a:buNone/>
              <a:defRPr/>
            </a:lvl1pPr>
          </a:lstStyle>
          <a:p>
            <a:r>
              <a:rPr lang="en-US" dirty="0"/>
              <a:t>Click icon to add picture </a:t>
            </a:r>
          </a:p>
        </p:txBody>
      </p:sp>
      <p:sp>
        <p:nvSpPr>
          <p:cNvPr id="12" name="Text Placeholder 11">
            <a:extLst>
              <a:ext uri="{FF2B5EF4-FFF2-40B4-BE49-F238E27FC236}">
                <a16:creationId xmlns:a16="http://schemas.microsoft.com/office/drawing/2014/main" xmlns="" id="{EE5C0A4C-363F-8C4D-A78A-1BEAF42A739C}"/>
              </a:ext>
            </a:extLst>
          </p:cNvPr>
          <p:cNvSpPr>
            <a:spLocks noGrp="1"/>
          </p:cNvSpPr>
          <p:nvPr>
            <p:ph type="body" sz="quarter" idx="12"/>
          </p:nvPr>
        </p:nvSpPr>
        <p:spPr>
          <a:xfrm>
            <a:off x="624840" y="1279526"/>
            <a:ext cx="3755091" cy="4910138"/>
          </a:xfrm>
        </p:spPr>
        <p:txBody>
          <a:bodyPr/>
          <a:lstStyle>
            <a:lvl1pPr marL="0" indent="0">
              <a:buNone/>
              <a:defRPr/>
            </a:lvl1pPr>
          </a:lstStyle>
          <a:p>
            <a:pPr lvl="0"/>
            <a:r>
              <a:rPr lang="en-US" smtClean="0"/>
              <a:t>Edit Master text styles</a:t>
            </a:r>
          </a:p>
        </p:txBody>
      </p:sp>
      <p:sp>
        <p:nvSpPr>
          <p:cNvPr id="3" name="Footer Placeholder 2">
            <a:extLst>
              <a:ext uri="{FF2B5EF4-FFF2-40B4-BE49-F238E27FC236}">
                <a16:creationId xmlns:a16="http://schemas.microsoft.com/office/drawing/2014/main" xmlns="" id="{31AFF218-C8B0-6540-A13A-908E7D3E6E1B}"/>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716558901"/>
      </p:ext>
    </p:extLst>
  </p:cSld>
  <p:clrMapOvr>
    <a:masterClrMapping/>
  </p:clrMapOvr>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6FAC0C-C77C-E045-8E7C-5EFD3E7183EF}" type="datetime1">
              <a:rPr lang="en-US" smtClean="0"/>
              <a:t>6/15/2020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2813319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2D8F7D2-A68C-DD42-B432-4D2EC05B91FD}"/>
              </a:ext>
            </a:extLst>
          </p:cNvPr>
          <p:cNvSpPr>
            <a:spLocks noGrp="1"/>
          </p:cNvSpPr>
          <p:nvPr>
            <p:ph type="body" idx="1"/>
          </p:nvPr>
        </p:nvSpPr>
        <p:spPr>
          <a:xfrm>
            <a:off x="629842" y="1279525"/>
            <a:ext cx="3868340" cy="731520"/>
          </a:xfrm>
          <a:noFill/>
        </p:spPr>
        <p:txBody>
          <a:bodyPr anchor="b">
            <a:normAutofit/>
          </a:bodyPr>
          <a:lstStyle>
            <a:lvl1pPr marL="0" indent="0">
              <a:buNone/>
              <a:defRPr sz="19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a:extLst>
              <a:ext uri="{FF2B5EF4-FFF2-40B4-BE49-F238E27FC236}">
                <a16:creationId xmlns:a16="http://schemas.microsoft.com/office/drawing/2014/main" xmlns="" id="{506F22C5-0068-EB4D-BDF7-6C1CD2180A56}"/>
              </a:ext>
            </a:extLst>
          </p:cNvPr>
          <p:cNvSpPr>
            <a:spLocks noGrp="1"/>
          </p:cNvSpPr>
          <p:nvPr>
            <p:ph sz="half" idx="2"/>
          </p:nvPr>
        </p:nvSpPr>
        <p:spPr>
          <a:xfrm>
            <a:off x="629842" y="2011046"/>
            <a:ext cx="3868340" cy="4178618"/>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A80DE85F-F394-6645-9753-5BA14D70DEA1}"/>
              </a:ext>
            </a:extLst>
          </p:cNvPr>
          <p:cNvSpPr>
            <a:spLocks noGrp="1"/>
          </p:cNvSpPr>
          <p:nvPr>
            <p:ph type="body" sz="quarter" idx="3"/>
          </p:nvPr>
        </p:nvSpPr>
        <p:spPr>
          <a:xfrm>
            <a:off x="4629150" y="1279525"/>
            <a:ext cx="3887391" cy="731520"/>
          </a:xfrm>
          <a:noFill/>
        </p:spPr>
        <p:txBody>
          <a:bodyPr anchor="b">
            <a:normAutofit/>
          </a:bodyPr>
          <a:lstStyle>
            <a:lvl1pPr marL="0" indent="0">
              <a:buNone/>
              <a:defRPr sz="19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a:extLst>
              <a:ext uri="{FF2B5EF4-FFF2-40B4-BE49-F238E27FC236}">
                <a16:creationId xmlns:a16="http://schemas.microsoft.com/office/drawing/2014/main" xmlns="" id="{378C9F1A-2BC5-AB41-B8B7-7FB4BCF38BEF}"/>
              </a:ext>
            </a:extLst>
          </p:cNvPr>
          <p:cNvSpPr>
            <a:spLocks noGrp="1"/>
          </p:cNvSpPr>
          <p:nvPr>
            <p:ph sz="quarter" idx="4"/>
          </p:nvPr>
        </p:nvSpPr>
        <p:spPr>
          <a:xfrm>
            <a:off x="4629150" y="2011046"/>
            <a:ext cx="3887391" cy="4178618"/>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a:extLst>
              <a:ext uri="{FF2B5EF4-FFF2-40B4-BE49-F238E27FC236}">
                <a16:creationId xmlns:a16="http://schemas.microsoft.com/office/drawing/2014/main" xmlns="" id="{AAB1A961-D7C7-3349-A221-7BD5AEC2AC7B}"/>
              </a:ext>
            </a:extLst>
          </p:cNvPr>
          <p:cNvSpPr>
            <a:spLocks noGrp="1"/>
          </p:cNvSpPr>
          <p:nvPr>
            <p:ph type="title"/>
          </p:nvPr>
        </p:nvSpPr>
        <p:spPr>
          <a:xfrm>
            <a:off x="628650" y="365127"/>
            <a:ext cx="7886700" cy="914399"/>
          </a:xfrm>
        </p:spPr>
        <p:txBody>
          <a:bodyPr/>
          <a:lstStyle/>
          <a:p>
            <a:r>
              <a:rPr lang="en-US" smtClean="0"/>
              <a:t>Click to edit Master title style</a:t>
            </a:r>
            <a:endParaRPr lang="en-US" dirty="0"/>
          </a:p>
        </p:txBody>
      </p:sp>
      <p:sp>
        <p:nvSpPr>
          <p:cNvPr id="2" name="Slide Number Placeholder 1">
            <a:extLst>
              <a:ext uri="{FF2B5EF4-FFF2-40B4-BE49-F238E27FC236}">
                <a16:creationId xmlns:a16="http://schemas.microsoft.com/office/drawing/2014/main" xmlns=""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7" name="Footer Placeholder 6">
            <a:extLst>
              <a:ext uri="{FF2B5EF4-FFF2-40B4-BE49-F238E27FC236}">
                <a16:creationId xmlns:a16="http://schemas.microsoft.com/office/drawing/2014/main" xmlns="" id="{9682984C-A879-334F-9593-BFE0AFF3107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45013343"/>
      </p:ext>
    </p:extLst>
  </p:cSld>
  <p:clrMapOvr>
    <a:masterClrMapping/>
  </p:clrMapOvr>
  <p:extLst mod="1">
    <p:ext uri="{DCECCB84-F9BA-43D5-87BE-67443E8EF086}">
      <p15:sldGuideLst xmlns:p15="http://schemas.microsoft.com/office/powerpoint/2012/main" xmlns="">
        <p15:guide id="1" orient="horz" pos="1176">
          <p15:clr>
            <a:srgbClr val="FBAE40"/>
          </p15:clr>
        </p15:guide>
        <p15:guide id="2" orient="horz" pos="127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09600" y="1279526"/>
            <a:ext cx="1600200" cy="4892674"/>
          </a:xfrm>
          <a:solidFill>
            <a:schemeClr val="accent1"/>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750"/>
              </a:spcAft>
              <a:buNone/>
              <a:defRPr sz="1200" b="0" i="0">
                <a:ln>
                  <a:noFill/>
                </a:ln>
                <a:solidFill>
                  <a:schemeClr val="bg1"/>
                </a:solidFill>
                <a:effectLst/>
                <a:latin typeface="Calibri" panose="020F0502020204030204" pitchFamily="34" charset="0"/>
                <a:cs typeface="Calibri" panose="020F0502020204030204" pitchFamily="34" charset="0"/>
              </a:defRPr>
            </a:lvl1pPr>
            <a:lvl2pPr>
              <a:buNone/>
              <a:defRPr sz="900"/>
            </a:lvl2pPr>
            <a:lvl3pPr>
              <a:buNone/>
              <a:defRPr sz="750"/>
            </a:lvl3pPr>
            <a:lvl4pPr>
              <a:buNone/>
              <a:defRPr sz="675"/>
            </a:lvl4pPr>
            <a:lvl5pPr>
              <a:buNone/>
              <a:defRPr sz="675"/>
            </a:lvl5pPr>
          </a:lstStyle>
          <a:p>
            <a:pPr lvl="0"/>
            <a:r>
              <a:rPr lang="en-US" smtClean="0"/>
              <a:t>Edit Master text styles</a:t>
            </a:r>
          </a:p>
        </p:txBody>
      </p:sp>
      <p:sp>
        <p:nvSpPr>
          <p:cNvPr id="9" name="Content Placeholder 8"/>
          <p:cNvSpPr>
            <a:spLocks noGrp="1"/>
          </p:cNvSpPr>
          <p:nvPr>
            <p:ph sz="quarter" idx="1"/>
          </p:nvPr>
        </p:nvSpPr>
        <p:spPr>
          <a:xfrm>
            <a:off x="2362200" y="1279526"/>
            <a:ext cx="6153150" cy="4892675"/>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1">
            <a:extLst>
              <a:ext uri="{FF2B5EF4-FFF2-40B4-BE49-F238E27FC236}">
                <a16:creationId xmlns:a16="http://schemas.microsoft.com/office/drawing/2014/main" xmlns="" id="{C13D6B1E-E481-E140-A8CE-CA0B6FF2392A}"/>
              </a:ext>
            </a:extLst>
          </p:cNvPr>
          <p:cNvSpPr>
            <a:spLocks noGrp="1"/>
          </p:cNvSpPr>
          <p:nvPr>
            <p:ph type="title"/>
          </p:nvPr>
        </p:nvSpPr>
        <p:spPr>
          <a:xfrm>
            <a:off x="628650" y="365127"/>
            <a:ext cx="7886700" cy="9143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2" name="Slide Number Placeholder 1">
            <a:extLst>
              <a:ext uri="{FF2B5EF4-FFF2-40B4-BE49-F238E27FC236}">
                <a16:creationId xmlns:a16="http://schemas.microsoft.com/office/drawing/2014/main" xmlns=""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4" name="Footer Placeholder 3">
            <a:extLst>
              <a:ext uri="{FF2B5EF4-FFF2-40B4-BE49-F238E27FC236}">
                <a16:creationId xmlns:a16="http://schemas.microsoft.com/office/drawing/2014/main" xmlns="" id="{A94B782F-5D5A-4B43-8B86-1F6C3CE148B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22322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FC380-7AA8-5143-AB33-06B91DBCE74A}"/>
              </a:ext>
            </a:extLst>
          </p:cNvPr>
          <p:cNvSpPr>
            <a:spLocks noGrp="1"/>
          </p:cNvSpPr>
          <p:nvPr>
            <p:ph type="title"/>
          </p:nvPr>
        </p:nvSpPr>
        <p:spPr/>
        <p:txBody>
          <a:bodyPr/>
          <a:lstStyle/>
          <a:p>
            <a:r>
              <a:rPr lang="en-US" smtClean="0"/>
              <a:t>Click to edit Master title style</a:t>
            </a:r>
            <a:endParaRPr lang="en-US"/>
          </a:p>
        </p:txBody>
      </p:sp>
      <p:sp>
        <p:nvSpPr>
          <p:cNvPr id="3" name="Slide Number Placeholder 2">
            <a:extLst>
              <a:ext uri="{FF2B5EF4-FFF2-40B4-BE49-F238E27FC236}">
                <a16:creationId xmlns:a16="http://schemas.microsoft.com/office/drawing/2014/main" xmlns=""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4" name="Footer Placeholder 3">
            <a:extLst>
              <a:ext uri="{FF2B5EF4-FFF2-40B4-BE49-F238E27FC236}">
                <a16:creationId xmlns:a16="http://schemas.microsoft.com/office/drawing/2014/main" xmlns="" id="{DE0CA678-E758-4642-9B5C-F4C32915D3E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03861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5041DBE-4779-B14A-B28F-0092BDD68520}"/>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xmlns="" id="{DFD90C53-93B5-5F45-BE9B-58BEB5A39002}"/>
              </a:ext>
            </a:extLst>
          </p:cNvPr>
          <p:cNvSpPr>
            <a:spLocks noGrp="1"/>
          </p:cNvSpPr>
          <p:nvPr>
            <p:ph type="sldNum" sz="quarter" idx="11"/>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2305380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CBE196A5-D872-9148-975E-6BEB05223D01}"/>
              </a:ext>
            </a:extLst>
          </p:cNvPr>
          <p:cNvSpPr/>
          <p:nvPr userDrawn="1"/>
        </p:nvSpPr>
        <p:spPr>
          <a:xfrm>
            <a:off x="0" y="1"/>
            <a:ext cx="2193989"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350" dirty="0"/>
              <a:t> </a:t>
            </a:r>
          </a:p>
        </p:txBody>
      </p:sp>
      <p:sp>
        <p:nvSpPr>
          <p:cNvPr id="6" name="Rectangle 5">
            <a:extLst>
              <a:ext uri="{FF2B5EF4-FFF2-40B4-BE49-F238E27FC236}">
                <a16:creationId xmlns:a16="http://schemas.microsoft.com/office/drawing/2014/main" xmlns="" id="{4EE3DD95-174E-C94F-A8DD-3253A9DDC16A}"/>
              </a:ext>
            </a:extLst>
          </p:cNvPr>
          <p:cNvSpPr/>
          <p:nvPr userDrawn="1"/>
        </p:nvSpPr>
        <p:spPr>
          <a:xfrm>
            <a:off x="1" y="1016000"/>
            <a:ext cx="7501379" cy="4561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xmlns="" id="{B78DF27D-3D7E-144D-AEBE-EA8573839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774" y="5827777"/>
            <a:ext cx="1303020" cy="767963"/>
          </a:xfrm>
          <a:prstGeom prst="rect">
            <a:avLst/>
          </a:prstGeom>
        </p:spPr>
      </p:pic>
      <p:sp>
        <p:nvSpPr>
          <p:cNvPr id="10" name="Title 1">
            <a:extLst>
              <a:ext uri="{FF2B5EF4-FFF2-40B4-BE49-F238E27FC236}">
                <a16:creationId xmlns:a16="http://schemas.microsoft.com/office/drawing/2014/main" xmlns="" id="{5C52C5A3-4A25-364D-8403-80A1A1AD3E25}"/>
              </a:ext>
            </a:extLst>
          </p:cNvPr>
          <p:cNvSpPr>
            <a:spLocks noGrp="1"/>
          </p:cNvSpPr>
          <p:nvPr>
            <p:ph type="ctrTitle"/>
          </p:nvPr>
        </p:nvSpPr>
        <p:spPr>
          <a:xfrm>
            <a:off x="802386" y="1376312"/>
            <a:ext cx="5486400" cy="2790900"/>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11" name="Subtitle 2">
            <a:extLst>
              <a:ext uri="{FF2B5EF4-FFF2-40B4-BE49-F238E27FC236}">
                <a16:creationId xmlns:a16="http://schemas.microsoft.com/office/drawing/2014/main" xmlns="" id="{6A8EE0DC-4B15-D947-88C8-715A124B4A75}"/>
              </a:ext>
            </a:extLst>
          </p:cNvPr>
          <p:cNvSpPr>
            <a:spLocks noGrp="1"/>
          </p:cNvSpPr>
          <p:nvPr>
            <p:ph type="subTitle" idx="1"/>
          </p:nvPr>
        </p:nvSpPr>
        <p:spPr>
          <a:xfrm>
            <a:off x="802387" y="4167212"/>
            <a:ext cx="5486400" cy="1030934"/>
          </a:xfrm>
        </p:spPr>
        <p:txBody>
          <a:bodyPr/>
          <a:lstStyle>
            <a:lvl1pPr marL="0" indent="0">
              <a:buNone/>
              <a:defRPr>
                <a:solidFill>
                  <a:schemeClr val="bg1"/>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8406905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2D44C7-FB56-8F45-8E8D-360A8FFE128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57F0995F-1B0C-B14A-A09E-EFBAD40A7C91}"/>
              </a:ext>
            </a:extLst>
          </p:cNvPr>
          <p:cNvSpPr>
            <a:spLocks noGrp="1"/>
          </p:cNvSpPr>
          <p:nvPr>
            <p:ph idx="1"/>
          </p:nvPr>
        </p:nvSpPr>
        <p:spPr/>
        <p:txBody>
          <a:bodyPr>
            <a:normAutofit/>
          </a:bodyPr>
          <a:lstStyle>
            <a:lvl1pPr>
              <a:spcBef>
                <a:spcPts val="1350"/>
              </a:spcBef>
              <a:defRPr sz="1650"/>
            </a:lvl1pPr>
            <a:lvl2pPr>
              <a:spcBef>
                <a:spcPts val="0"/>
              </a:spcBef>
              <a:defRPr sz="1500"/>
            </a:lvl2pPr>
            <a:lvl3pPr>
              <a:defRPr sz="135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a:extLst>
              <a:ext uri="{FF2B5EF4-FFF2-40B4-BE49-F238E27FC236}">
                <a16:creationId xmlns:a16="http://schemas.microsoft.com/office/drawing/2014/main" xmlns=""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3336351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6308E5E-FBF3-8749-8C73-47834D26E15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5CE54FA1-4F73-804E-834A-4B043673C62B}"/>
              </a:ext>
            </a:extLst>
          </p:cNvPr>
          <p:cNvSpPr/>
          <p:nvPr userDrawn="1"/>
        </p:nvSpPr>
        <p:spPr>
          <a:xfrm>
            <a:off x="6950011" y="1"/>
            <a:ext cx="2193989"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350" dirty="0"/>
              <a:t> </a:t>
            </a:r>
          </a:p>
        </p:txBody>
      </p:sp>
      <p:sp>
        <p:nvSpPr>
          <p:cNvPr id="16" name="Title 1">
            <a:extLst>
              <a:ext uri="{FF2B5EF4-FFF2-40B4-BE49-F238E27FC236}">
                <a16:creationId xmlns:a16="http://schemas.microsoft.com/office/drawing/2014/main" xmlns="" id="{185F88B3-8461-8541-A11B-9AD5FBA7056C}"/>
              </a:ext>
            </a:extLst>
          </p:cNvPr>
          <p:cNvSpPr>
            <a:spLocks noGrp="1"/>
          </p:cNvSpPr>
          <p:nvPr>
            <p:ph type="ctrTitle"/>
          </p:nvPr>
        </p:nvSpPr>
        <p:spPr>
          <a:xfrm>
            <a:off x="802386" y="1376312"/>
            <a:ext cx="5486400" cy="2790900"/>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17" name="Subtitle 2">
            <a:extLst>
              <a:ext uri="{FF2B5EF4-FFF2-40B4-BE49-F238E27FC236}">
                <a16:creationId xmlns:a16="http://schemas.microsoft.com/office/drawing/2014/main" xmlns="" id="{A1C99013-B493-654C-BF69-476D173F7B5F}"/>
              </a:ext>
            </a:extLst>
          </p:cNvPr>
          <p:cNvSpPr>
            <a:spLocks noGrp="1"/>
          </p:cNvSpPr>
          <p:nvPr>
            <p:ph type="subTitle" idx="1"/>
          </p:nvPr>
        </p:nvSpPr>
        <p:spPr>
          <a:xfrm>
            <a:off x="802387" y="4167212"/>
            <a:ext cx="5509025" cy="1030934"/>
          </a:xfrm>
        </p:spPr>
        <p:txBody>
          <a:bodyPr/>
          <a:lstStyle>
            <a:lvl1pPr marL="0" indent="0">
              <a:buNone/>
              <a:defRPr>
                <a:solidFill>
                  <a:schemeClr val="bg1"/>
                </a:solidFill>
              </a:defRPr>
            </a:lvl1pPr>
          </a:lstStyle>
          <a:p>
            <a:r>
              <a:rPr lang="en-US" smtClean="0"/>
              <a:t>Click to edit Master subtitle style</a:t>
            </a:r>
            <a:endParaRPr lang="en-US" dirty="0"/>
          </a:p>
        </p:txBody>
      </p:sp>
      <p:pic>
        <p:nvPicPr>
          <p:cNvPr id="3" name="Picture 2">
            <a:extLst>
              <a:ext uri="{FF2B5EF4-FFF2-40B4-BE49-F238E27FC236}">
                <a16:creationId xmlns:a16="http://schemas.microsoft.com/office/drawing/2014/main" xmlns="" id="{95D7F139-338E-334E-980B-694FB51B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076" y="5944464"/>
            <a:ext cx="1165860" cy="431169"/>
          </a:xfrm>
          <a:prstGeom prst="rect">
            <a:avLst/>
          </a:prstGeom>
        </p:spPr>
      </p:pic>
    </p:spTree>
    <p:extLst>
      <p:ext uri="{BB962C8B-B14F-4D97-AF65-F5344CB8AC3E}">
        <p14:creationId xmlns:p14="http://schemas.microsoft.com/office/powerpoint/2010/main" val="226900403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7A9A5335-0C8F-3242-B7B5-C6D8DC4F1AC9}"/>
              </a:ext>
            </a:extLst>
          </p:cNvPr>
          <p:cNvSpPr>
            <a:spLocks noGrp="1"/>
          </p:cNvSpPr>
          <p:nvPr>
            <p:ph sz="half" idx="1"/>
          </p:nvPr>
        </p:nvSpPr>
        <p:spPr>
          <a:xfrm>
            <a:off x="628650" y="1279526"/>
            <a:ext cx="3886200" cy="4897438"/>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683C1F58-ABD8-6349-977B-B77440ED6C7C}"/>
              </a:ext>
            </a:extLst>
          </p:cNvPr>
          <p:cNvSpPr>
            <a:spLocks noGrp="1"/>
          </p:cNvSpPr>
          <p:nvPr>
            <p:ph sz="half" idx="2"/>
          </p:nvPr>
        </p:nvSpPr>
        <p:spPr>
          <a:xfrm>
            <a:off x="4629150" y="1279526"/>
            <a:ext cx="3886200" cy="4897438"/>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a:extLst>
              <a:ext uri="{FF2B5EF4-FFF2-40B4-BE49-F238E27FC236}">
                <a16:creationId xmlns:a16="http://schemas.microsoft.com/office/drawing/2014/main" xmlns="" id="{A98E2E0D-6651-EE4B-88BE-2D95A1C5D3D2}"/>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3229929673"/>
      </p:ext>
    </p:extLst>
  </p:cSld>
  <p:clrMapOvr>
    <a:masterClrMapping/>
  </p:clrMapOvr>
  <p:extLst>
    <p:ext uri="{DCECCB84-F9BA-43D5-87BE-67443E8EF086}">
      <p15:sldGuideLst xmlns:p15="http://schemas.microsoft.com/office/powerpoint/2012/main" xmlns=""/>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Lef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a:xfrm>
            <a:off x="4760259" y="365127"/>
            <a:ext cx="3755091" cy="914399"/>
          </a:xfrm>
        </p:spPr>
        <p:txBody>
          <a:bodyPr/>
          <a:lstStyle/>
          <a:p>
            <a:r>
              <a:rPr lang="en-US" smtClean="0"/>
              <a:t>Click to edit Master title style</a:t>
            </a:r>
            <a:endParaRPr lang="en-US" dirty="0"/>
          </a:p>
        </p:txBody>
      </p:sp>
      <p:sp>
        <p:nvSpPr>
          <p:cNvPr id="5" name="Slide Number Placeholder 4">
            <a:extLst>
              <a:ext uri="{FF2B5EF4-FFF2-40B4-BE49-F238E27FC236}">
                <a16:creationId xmlns:a16="http://schemas.microsoft.com/office/drawing/2014/main" xmlns=""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8" name="Rectangle 7">
            <a:extLst>
              <a:ext uri="{FF2B5EF4-FFF2-40B4-BE49-F238E27FC236}">
                <a16:creationId xmlns:a16="http://schemas.microsoft.com/office/drawing/2014/main" xmlns="" id="{DE409604-FC9D-5346-9A6E-FD5DE5EF23DE}"/>
              </a:ext>
            </a:extLst>
          </p:cNvPr>
          <p:cNvSpPr/>
          <p:nvPr userDrawn="1"/>
        </p:nvSpPr>
        <p:spPr>
          <a:xfrm>
            <a:off x="4760259" y="365126"/>
            <a:ext cx="37719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accent3"/>
              </a:solidFill>
            </a:endParaRPr>
          </a:p>
        </p:txBody>
      </p:sp>
      <p:sp>
        <p:nvSpPr>
          <p:cNvPr id="10" name="Picture Placeholder 9">
            <a:extLst>
              <a:ext uri="{FF2B5EF4-FFF2-40B4-BE49-F238E27FC236}">
                <a16:creationId xmlns:a16="http://schemas.microsoft.com/office/drawing/2014/main" xmlns="" id="{BCA685E9-C33E-2647-888C-A36F84DA853B}"/>
              </a:ext>
            </a:extLst>
          </p:cNvPr>
          <p:cNvSpPr>
            <a:spLocks noGrp="1"/>
          </p:cNvSpPr>
          <p:nvPr>
            <p:ph type="pic" sz="quarter" idx="11" hasCustomPrompt="1"/>
          </p:nvPr>
        </p:nvSpPr>
        <p:spPr>
          <a:xfrm>
            <a:off x="0" y="0"/>
            <a:ext cx="4572000" cy="6858000"/>
          </a:xfrm>
        </p:spPr>
        <p:txBody>
          <a:bodyPr anchor="t"/>
          <a:lstStyle>
            <a:lvl1pPr marL="0" indent="0" algn="ctr">
              <a:buNone/>
              <a:defRPr/>
            </a:lvl1pPr>
          </a:lstStyle>
          <a:p>
            <a:r>
              <a:rPr lang="en-US" dirty="0"/>
              <a:t>Click icon to add picture </a:t>
            </a:r>
          </a:p>
        </p:txBody>
      </p:sp>
      <p:sp>
        <p:nvSpPr>
          <p:cNvPr id="12" name="Text Placeholder 11">
            <a:extLst>
              <a:ext uri="{FF2B5EF4-FFF2-40B4-BE49-F238E27FC236}">
                <a16:creationId xmlns:a16="http://schemas.microsoft.com/office/drawing/2014/main" xmlns="" id="{EE5C0A4C-363F-8C4D-A78A-1BEAF42A739C}"/>
              </a:ext>
            </a:extLst>
          </p:cNvPr>
          <p:cNvSpPr>
            <a:spLocks noGrp="1"/>
          </p:cNvSpPr>
          <p:nvPr>
            <p:ph type="body" sz="quarter" idx="12"/>
          </p:nvPr>
        </p:nvSpPr>
        <p:spPr>
          <a:xfrm>
            <a:off x="4760259" y="1279526"/>
            <a:ext cx="3755091" cy="4910138"/>
          </a:xfrm>
        </p:spPr>
        <p:txBody>
          <a:bodyPr/>
          <a:lstStyle>
            <a:lvl1pPr marL="0" indent="0">
              <a:buNone/>
              <a:defRPr/>
            </a:lvl1pPr>
          </a:lstStyle>
          <a:p>
            <a:pPr lvl="0"/>
            <a:r>
              <a:rPr lang="en-US" smtClean="0"/>
              <a:t>Edit Master text styles</a:t>
            </a:r>
          </a:p>
        </p:txBody>
      </p:sp>
    </p:spTree>
    <p:extLst>
      <p:ext uri="{BB962C8B-B14F-4D97-AF65-F5344CB8AC3E}">
        <p14:creationId xmlns:p14="http://schemas.microsoft.com/office/powerpoint/2010/main" val="2459357013"/>
      </p:ext>
    </p:extLst>
  </p:cSld>
  <p:clrMapOvr>
    <a:masterClrMapping/>
  </p:clrMapOvr>
  <p:extLst>
    <p:ext uri="{DCECCB84-F9BA-43D5-87BE-67443E8EF086}">
      <p15:sldGuideLst xmlns:p15="http://schemas.microsoft.com/office/powerpoint/2012/main" xmlns=""/>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0CDCB-14B2-214E-BBC9-F75462822900}"/>
              </a:ext>
            </a:extLst>
          </p:cNvPr>
          <p:cNvSpPr>
            <a:spLocks noGrp="1"/>
          </p:cNvSpPr>
          <p:nvPr>
            <p:ph type="title"/>
          </p:nvPr>
        </p:nvSpPr>
        <p:spPr>
          <a:xfrm>
            <a:off x="624840" y="365127"/>
            <a:ext cx="3755091" cy="914399"/>
          </a:xfrm>
        </p:spPr>
        <p:txBody>
          <a:bodyPr/>
          <a:lstStyle/>
          <a:p>
            <a:r>
              <a:rPr lang="en-US" smtClean="0"/>
              <a:t>Click to edit Master title style</a:t>
            </a:r>
            <a:endParaRPr lang="en-US"/>
          </a:p>
        </p:txBody>
      </p:sp>
      <p:sp>
        <p:nvSpPr>
          <p:cNvPr id="5" name="Slide Number Placeholder 4">
            <a:extLst>
              <a:ext uri="{FF2B5EF4-FFF2-40B4-BE49-F238E27FC236}">
                <a16:creationId xmlns:a16="http://schemas.microsoft.com/office/drawing/2014/main" xmlns=""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dirty="0"/>
          </a:p>
        </p:txBody>
      </p:sp>
      <p:sp>
        <p:nvSpPr>
          <p:cNvPr id="8" name="Rectangle 7">
            <a:extLst>
              <a:ext uri="{FF2B5EF4-FFF2-40B4-BE49-F238E27FC236}">
                <a16:creationId xmlns:a16="http://schemas.microsoft.com/office/drawing/2014/main" xmlns="" id="{DE409604-FC9D-5346-9A6E-FD5DE5EF23DE}"/>
              </a:ext>
            </a:extLst>
          </p:cNvPr>
          <p:cNvSpPr/>
          <p:nvPr userDrawn="1"/>
        </p:nvSpPr>
        <p:spPr>
          <a:xfrm>
            <a:off x="624840" y="365126"/>
            <a:ext cx="37719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accent3"/>
              </a:solidFill>
            </a:endParaRPr>
          </a:p>
        </p:txBody>
      </p:sp>
      <p:sp>
        <p:nvSpPr>
          <p:cNvPr id="10" name="Picture Placeholder 9">
            <a:extLst>
              <a:ext uri="{FF2B5EF4-FFF2-40B4-BE49-F238E27FC236}">
                <a16:creationId xmlns:a16="http://schemas.microsoft.com/office/drawing/2014/main" xmlns="" id="{BCA685E9-C33E-2647-888C-A36F84DA853B}"/>
              </a:ext>
            </a:extLst>
          </p:cNvPr>
          <p:cNvSpPr>
            <a:spLocks noGrp="1"/>
          </p:cNvSpPr>
          <p:nvPr>
            <p:ph type="pic" sz="quarter" idx="11" hasCustomPrompt="1"/>
          </p:nvPr>
        </p:nvSpPr>
        <p:spPr>
          <a:xfrm>
            <a:off x="4583430" y="0"/>
            <a:ext cx="4572000" cy="6858000"/>
          </a:xfrm>
        </p:spPr>
        <p:txBody>
          <a:bodyPr anchor="t"/>
          <a:lstStyle>
            <a:lvl1pPr marL="0" indent="0" algn="ctr">
              <a:buNone/>
              <a:defRPr/>
            </a:lvl1pPr>
          </a:lstStyle>
          <a:p>
            <a:r>
              <a:rPr lang="en-US" dirty="0"/>
              <a:t>Click icon to add picture </a:t>
            </a:r>
          </a:p>
        </p:txBody>
      </p:sp>
      <p:sp>
        <p:nvSpPr>
          <p:cNvPr id="12" name="Text Placeholder 11">
            <a:extLst>
              <a:ext uri="{FF2B5EF4-FFF2-40B4-BE49-F238E27FC236}">
                <a16:creationId xmlns:a16="http://schemas.microsoft.com/office/drawing/2014/main" xmlns="" id="{EE5C0A4C-363F-8C4D-A78A-1BEAF42A739C}"/>
              </a:ext>
            </a:extLst>
          </p:cNvPr>
          <p:cNvSpPr>
            <a:spLocks noGrp="1"/>
          </p:cNvSpPr>
          <p:nvPr>
            <p:ph type="body" sz="quarter" idx="12"/>
          </p:nvPr>
        </p:nvSpPr>
        <p:spPr>
          <a:xfrm>
            <a:off x="624840" y="1279526"/>
            <a:ext cx="3755091" cy="4910138"/>
          </a:xfrm>
        </p:spPr>
        <p:txBody>
          <a:bodyPr/>
          <a:lstStyle>
            <a:lvl1pPr marL="0" indent="0">
              <a:buNone/>
              <a:defRPr/>
            </a:lvl1pPr>
          </a:lstStyle>
          <a:p>
            <a:pPr lvl="0"/>
            <a:r>
              <a:rPr lang="en-US" smtClean="0"/>
              <a:t>Edit Master text styles</a:t>
            </a:r>
          </a:p>
        </p:txBody>
      </p:sp>
    </p:spTree>
    <p:extLst>
      <p:ext uri="{BB962C8B-B14F-4D97-AF65-F5344CB8AC3E}">
        <p14:creationId xmlns:p14="http://schemas.microsoft.com/office/powerpoint/2010/main" val="4215852581"/>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5481C2-C7D6-E540-9F63-7F0AE6218C3E}" type="datetime1">
              <a:rPr lang="en-US" smtClean="0"/>
              <a:t>6/15/2020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28209142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2D8F7D2-A68C-DD42-B432-4D2EC05B91FD}"/>
              </a:ext>
            </a:extLst>
          </p:cNvPr>
          <p:cNvSpPr>
            <a:spLocks noGrp="1"/>
          </p:cNvSpPr>
          <p:nvPr>
            <p:ph type="body" idx="1"/>
          </p:nvPr>
        </p:nvSpPr>
        <p:spPr>
          <a:xfrm>
            <a:off x="629842" y="1279525"/>
            <a:ext cx="3868340" cy="731520"/>
          </a:xfrm>
          <a:noFill/>
        </p:spPr>
        <p:txBody>
          <a:bodyPr anchor="b">
            <a:normAutofit/>
          </a:bodyPr>
          <a:lstStyle>
            <a:lvl1pPr marL="0" indent="0">
              <a:buNone/>
              <a:defRPr sz="19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a:extLst>
              <a:ext uri="{FF2B5EF4-FFF2-40B4-BE49-F238E27FC236}">
                <a16:creationId xmlns:a16="http://schemas.microsoft.com/office/drawing/2014/main" xmlns="" id="{506F22C5-0068-EB4D-BDF7-6C1CD2180A56}"/>
              </a:ext>
            </a:extLst>
          </p:cNvPr>
          <p:cNvSpPr>
            <a:spLocks noGrp="1"/>
          </p:cNvSpPr>
          <p:nvPr>
            <p:ph sz="half" idx="2"/>
          </p:nvPr>
        </p:nvSpPr>
        <p:spPr>
          <a:xfrm>
            <a:off x="629842" y="2011046"/>
            <a:ext cx="3868340" cy="4178618"/>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A80DE85F-F394-6645-9753-5BA14D70DEA1}"/>
              </a:ext>
            </a:extLst>
          </p:cNvPr>
          <p:cNvSpPr>
            <a:spLocks noGrp="1"/>
          </p:cNvSpPr>
          <p:nvPr>
            <p:ph type="body" sz="quarter" idx="3"/>
          </p:nvPr>
        </p:nvSpPr>
        <p:spPr>
          <a:xfrm>
            <a:off x="4629150" y="1279525"/>
            <a:ext cx="3887391" cy="731520"/>
          </a:xfrm>
          <a:noFill/>
        </p:spPr>
        <p:txBody>
          <a:bodyPr anchor="b">
            <a:normAutofit/>
          </a:bodyPr>
          <a:lstStyle>
            <a:lvl1pPr marL="0" indent="0">
              <a:buNone/>
              <a:defRPr sz="19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a:extLst>
              <a:ext uri="{FF2B5EF4-FFF2-40B4-BE49-F238E27FC236}">
                <a16:creationId xmlns:a16="http://schemas.microsoft.com/office/drawing/2014/main" xmlns="" id="{378C9F1A-2BC5-AB41-B8B7-7FB4BCF38BEF}"/>
              </a:ext>
            </a:extLst>
          </p:cNvPr>
          <p:cNvSpPr>
            <a:spLocks noGrp="1"/>
          </p:cNvSpPr>
          <p:nvPr>
            <p:ph sz="quarter" idx="4"/>
          </p:nvPr>
        </p:nvSpPr>
        <p:spPr>
          <a:xfrm>
            <a:off x="4629150" y="2011046"/>
            <a:ext cx="3887391" cy="4178618"/>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a:extLst>
              <a:ext uri="{FF2B5EF4-FFF2-40B4-BE49-F238E27FC236}">
                <a16:creationId xmlns:a16="http://schemas.microsoft.com/office/drawing/2014/main" xmlns="" id="{AAB1A961-D7C7-3349-A221-7BD5AEC2AC7B}"/>
              </a:ext>
            </a:extLst>
          </p:cNvPr>
          <p:cNvSpPr>
            <a:spLocks noGrp="1"/>
          </p:cNvSpPr>
          <p:nvPr>
            <p:ph type="title"/>
          </p:nvPr>
        </p:nvSpPr>
        <p:spPr>
          <a:xfrm>
            <a:off x="628650" y="365127"/>
            <a:ext cx="7886700" cy="914399"/>
          </a:xfrm>
        </p:spPr>
        <p:txBody>
          <a:bodyPr/>
          <a:lstStyle/>
          <a:p>
            <a:r>
              <a:rPr lang="en-US" smtClean="0"/>
              <a:t>Click to edit Master title style</a:t>
            </a:r>
            <a:endParaRPr lang="en-US" dirty="0"/>
          </a:p>
        </p:txBody>
      </p:sp>
      <p:sp>
        <p:nvSpPr>
          <p:cNvPr id="2" name="Slide Number Placeholder 1">
            <a:extLst>
              <a:ext uri="{FF2B5EF4-FFF2-40B4-BE49-F238E27FC236}">
                <a16:creationId xmlns:a16="http://schemas.microsoft.com/office/drawing/2014/main" xmlns=""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3488027915"/>
      </p:ext>
    </p:extLst>
  </p:cSld>
  <p:clrMapOvr>
    <a:masterClrMapping/>
  </p:clrMapOvr>
  <p:extLst>
    <p:ext uri="{DCECCB84-F9BA-43D5-87BE-67443E8EF086}">
      <p15:sldGuideLst xmlns:p15="http://schemas.microsoft.com/office/powerpoint/2012/main" xmlns="">
        <p15:guide id="1" orient="horz" pos="1176">
          <p15:clr>
            <a:srgbClr val="FBAE40"/>
          </p15:clr>
        </p15:guide>
        <p15:guide id="2" orient="horz" pos="127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09600" y="1279526"/>
            <a:ext cx="1600200" cy="4892674"/>
          </a:xfrm>
          <a:solidFill>
            <a:schemeClr val="accent1"/>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750"/>
              </a:spcAft>
              <a:buNone/>
              <a:defRPr sz="1200" b="0" i="0">
                <a:ln>
                  <a:noFill/>
                </a:ln>
                <a:solidFill>
                  <a:schemeClr val="bg1"/>
                </a:solidFill>
                <a:effectLst/>
                <a:latin typeface="Calibri" panose="020F0502020204030204" pitchFamily="34" charset="0"/>
                <a:cs typeface="Calibri" panose="020F0502020204030204" pitchFamily="34" charset="0"/>
              </a:defRPr>
            </a:lvl1pPr>
            <a:lvl2pPr>
              <a:buNone/>
              <a:defRPr sz="900"/>
            </a:lvl2pPr>
            <a:lvl3pPr>
              <a:buNone/>
              <a:defRPr sz="750"/>
            </a:lvl3pPr>
            <a:lvl4pPr>
              <a:buNone/>
              <a:defRPr sz="675"/>
            </a:lvl4pPr>
            <a:lvl5pPr>
              <a:buNone/>
              <a:defRPr sz="675"/>
            </a:lvl5pPr>
          </a:lstStyle>
          <a:p>
            <a:pPr lvl="0"/>
            <a:r>
              <a:rPr lang="en-US" smtClean="0"/>
              <a:t>Edit Master text styles</a:t>
            </a:r>
          </a:p>
        </p:txBody>
      </p:sp>
      <p:sp>
        <p:nvSpPr>
          <p:cNvPr id="9" name="Content Placeholder 8"/>
          <p:cNvSpPr>
            <a:spLocks noGrp="1"/>
          </p:cNvSpPr>
          <p:nvPr>
            <p:ph sz="quarter" idx="1"/>
          </p:nvPr>
        </p:nvSpPr>
        <p:spPr>
          <a:xfrm>
            <a:off x="2362200" y="1279526"/>
            <a:ext cx="6153150" cy="4892675"/>
          </a:xfrm>
        </p:spPr>
        <p:txBody>
          <a:bodyPr/>
          <a:lstStyle>
            <a:lvl1pPr>
              <a:spcBef>
                <a:spcPts val="135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1">
            <a:extLst>
              <a:ext uri="{FF2B5EF4-FFF2-40B4-BE49-F238E27FC236}">
                <a16:creationId xmlns:a16="http://schemas.microsoft.com/office/drawing/2014/main" xmlns="" id="{C13D6B1E-E481-E140-A8CE-CA0B6FF2392A}"/>
              </a:ext>
            </a:extLst>
          </p:cNvPr>
          <p:cNvSpPr>
            <a:spLocks noGrp="1"/>
          </p:cNvSpPr>
          <p:nvPr>
            <p:ph type="title"/>
          </p:nvPr>
        </p:nvSpPr>
        <p:spPr>
          <a:xfrm>
            <a:off x="628650" y="365127"/>
            <a:ext cx="7886700" cy="9143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2" name="Slide Number Placeholder 1">
            <a:extLst>
              <a:ext uri="{FF2B5EF4-FFF2-40B4-BE49-F238E27FC236}">
                <a16:creationId xmlns:a16="http://schemas.microsoft.com/office/drawing/2014/main" xmlns=""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4132692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FC380-7AA8-5143-AB33-06B91DBCE74A}"/>
              </a:ext>
            </a:extLst>
          </p:cNvPr>
          <p:cNvSpPr>
            <a:spLocks noGrp="1"/>
          </p:cNvSpPr>
          <p:nvPr>
            <p:ph type="title"/>
          </p:nvPr>
        </p:nvSpPr>
        <p:spPr/>
        <p:txBody>
          <a:bodyPr/>
          <a:lstStyle/>
          <a:p>
            <a:r>
              <a:rPr lang="en-US" smtClean="0"/>
              <a:t>Click to edit Master title style</a:t>
            </a:r>
            <a:endParaRPr lang="en-US"/>
          </a:p>
        </p:txBody>
      </p:sp>
      <p:sp>
        <p:nvSpPr>
          <p:cNvPr id="3" name="Slide Number Placeholder 2">
            <a:extLst>
              <a:ext uri="{FF2B5EF4-FFF2-40B4-BE49-F238E27FC236}">
                <a16:creationId xmlns:a16="http://schemas.microsoft.com/office/drawing/2014/main" xmlns=""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519634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61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E1CEA6-85CD-AB48-BA5D-7BA69622CFD3}" type="datetime1">
              <a:rPr lang="en-US" smtClean="0"/>
              <a:t>6/15/2020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3070242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CC19D-DC78-0743-822D-A8379991A2CA}" type="datetime1">
              <a:rPr lang="en-US" smtClean="0"/>
              <a:t>6/15/2020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151907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5F36A7-4BD9-A244-9907-33F83E3D914F}" type="datetime1">
              <a:rPr lang="en-US" smtClean="0"/>
              <a:t>6/15/2020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200293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47C117-AC3D-9D48-BD62-FC7FBBA7D700}" type="datetime1">
              <a:rPr lang="en-US" smtClean="0"/>
              <a:t>6/15/2020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158F-73C5-44EF-9817-CC67E13B69BD}" type="slidenum">
              <a:rPr lang="en-US" smtClean="0"/>
              <a:t>‹#›</a:t>
            </a:fld>
            <a:endParaRPr lang="en-US"/>
          </a:p>
        </p:txBody>
      </p:sp>
    </p:spTree>
    <p:extLst>
      <p:ext uri="{BB962C8B-B14F-4D97-AF65-F5344CB8AC3E}">
        <p14:creationId xmlns:p14="http://schemas.microsoft.com/office/powerpoint/2010/main" val="142219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45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4"/>
            <a:ext cx="7886700" cy="40764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4DD4F-E31A-F346-86EC-DBFED1E230A4}" type="datetime1">
              <a:rPr lang="en-US" smtClean="0"/>
              <a:t>6/15/2020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E158F-73C5-44EF-9817-CC67E13B69BD}" type="slidenum">
              <a:rPr lang="en-US" smtClean="0"/>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8292" y="6036970"/>
            <a:ext cx="980715" cy="640080"/>
          </a:xfrm>
          <a:prstGeom prst="rect">
            <a:avLst/>
          </a:prstGeom>
        </p:spPr>
      </p:pic>
    </p:spTree>
    <p:extLst>
      <p:ext uri="{BB962C8B-B14F-4D97-AF65-F5344CB8AC3E}">
        <p14:creationId xmlns:p14="http://schemas.microsoft.com/office/powerpoint/2010/main" val="2948671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08B9787-88F9-1D4D-892C-23D38B93F43D}" type="datetime1">
              <a:rPr lang="en-US" smtClean="0"/>
              <a:t>6/15/2020</a:t>
            </a:fld>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AA3B9E-9228-8F4E-B48F-99DCEA831EE7}" type="slidenum">
              <a:rPr lang="en-US" smtClean="0"/>
              <a:t>‹#›</a:t>
            </a:fld>
            <a:endParaRPr lang="en-US"/>
          </a:p>
        </p:txBody>
      </p:sp>
    </p:spTree>
    <p:extLst>
      <p:ext uri="{BB962C8B-B14F-4D97-AF65-F5344CB8AC3E}">
        <p14:creationId xmlns:p14="http://schemas.microsoft.com/office/powerpoint/2010/main" val="2814932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AA80174-6BAA-494C-9FE8-C67DDB25ED68}"/>
              </a:ext>
            </a:extLst>
          </p:cNvPr>
          <p:cNvSpPr/>
          <p:nvPr userDrawn="1"/>
        </p:nvSpPr>
        <p:spPr>
          <a:xfrm>
            <a:off x="260604" y="0"/>
            <a:ext cx="3429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xmlns="" id="{A70EAC32-2819-A845-B11A-B91D8EF2D0E2}"/>
              </a:ext>
            </a:extLst>
          </p:cNvPr>
          <p:cNvSpPr>
            <a:spLocks noGrp="1"/>
          </p:cNvSpPr>
          <p:nvPr>
            <p:ph type="title"/>
          </p:nvPr>
        </p:nvSpPr>
        <p:spPr>
          <a:xfrm>
            <a:off x="628650" y="365128"/>
            <a:ext cx="7886700" cy="9143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9F3A23F2-6892-2B49-85A7-898D45679E13}"/>
              </a:ext>
            </a:extLst>
          </p:cNvPr>
          <p:cNvSpPr>
            <a:spLocks noGrp="1"/>
          </p:cNvSpPr>
          <p:nvPr>
            <p:ph type="body" idx="1"/>
          </p:nvPr>
        </p:nvSpPr>
        <p:spPr>
          <a:xfrm>
            <a:off x="628650" y="1279527"/>
            <a:ext cx="7886700" cy="48974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xmlns="" id="{577C6E12-5327-DC4B-A658-4BF76AAEDCF8}"/>
              </a:ext>
            </a:extLst>
          </p:cNvPr>
          <p:cNvSpPr>
            <a:spLocks noGrp="1"/>
          </p:cNvSpPr>
          <p:nvPr>
            <p:ph type="sldNum" sz="quarter" idx="4"/>
          </p:nvPr>
        </p:nvSpPr>
        <p:spPr>
          <a:xfrm>
            <a:off x="6560821" y="6391656"/>
            <a:ext cx="2388871" cy="274320"/>
          </a:xfrm>
          <a:prstGeom prst="rect">
            <a:avLst/>
          </a:prstGeom>
        </p:spPr>
        <p:txBody>
          <a:bodyPr vert="horz" lIns="91440" tIns="45720" rIns="91440" bIns="45720" rtlCol="0" anchor="b"/>
          <a:lstStyle>
            <a:lvl1pPr algn="r">
              <a:defRPr sz="900">
                <a:solidFill>
                  <a:schemeClr val="accent3"/>
                </a:solidFill>
                <a:latin typeface="Calibri" panose="020F0502020204030204" pitchFamily="34" charset="0"/>
                <a:cs typeface="Calibri" panose="020F0502020204030204" pitchFamily="34" charset="0"/>
              </a:defRPr>
            </a:lvl1p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14593765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hdr="0" dt="0"/>
  <p:txStyles>
    <p:titleStyle>
      <a:lvl1pPr algn="l" defTabSz="685783" rtl="0" eaLnBrk="1" latinLnBrk="0" hangingPunct="1">
        <a:lnSpc>
          <a:spcPct val="90000"/>
        </a:lnSpc>
        <a:spcBef>
          <a:spcPct val="0"/>
        </a:spcBef>
        <a:buNone/>
        <a:defRPr sz="2250" b="1" kern="1200">
          <a:solidFill>
            <a:srgbClr val="007E66"/>
          </a:solidFill>
          <a:latin typeface="Calibri" panose="020F0502020204030204" pitchFamily="34" charset="0"/>
          <a:ea typeface="+mj-ea"/>
          <a:cs typeface="Calibri" panose="020F0502020204030204" pitchFamily="34" charset="0"/>
        </a:defRPr>
      </a:lvl1pPr>
    </p:titleStyle>
    <p:bodyStyle>
      <a:lvl1pPr marL="171446" indent="-171446" algn="l" defTabSz="685783" rtl="0" eaLnBrk="1" latinLnBrk="0" hangingPunct="1">
        <a:lnSpc>
          <a:spcPct val="100000"/>
        </a:lnSpc>
        <a:spcBef>
          <a:spcPts val="0"/>
        </a:spcBef>
        <a:buClr>
          <a:srgbClr val="007E66"/>
        </a:buClr>
        <a:buFont typeface="Arial" panose="020B0604020202020204" pitchFamily="34" charset="0"/>
        <a:buChar char="•"/>
        <a:defRPr sz="1650" kern="1200">
          <a:solidFill>
            <a:schemeClr val="tx1"/>
          </a:solidFill>
          <a:latin typeface="+mn-lt"/>
          <a:ea typeface="+mn-ea"/>
          <a:cs typeface="+mn-cs"/>
        </a:defRPr>
      </a:lvl1pPr>
      <a:lvl2pPr marL="514337" indent="-171446" algn="l" defTabSz="685783" rtl="0" eaLnBrk="1" latinLnBrk="0" hangingPunct="1">
        <a:lnSpc>
          <a:spcPct val="100000"/>
        </a:lnSpc>
        <a:spcBef>
          <a:spcPts val="0"/>
        </a:spcBef>
        <a:buClr>
          <a:srgbClr val="007E66"/>
        </a:buClr>
        <a:buFont typeface="Arial" panose="020B0604020202020204" pitchFamily="34" charset="0"/>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0"/>
        </a:spcBef>
        <a:buClr>
          <a:srgbClr val="007E66"/>
        </a:buClr>
        <a:buFont typeface="Arial" panose="020B0604020202020204" pitchFamily="34" charset="0"/>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0"/>
        </a:spcBef>
        <a:buClr>
          <a:srgbClr val="007E66"/>
        </a:buClr>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0"/>
        </a:spcBef>
        <a:buClr>
          <a:srgbClr val="007E66"/>
        </a:buClr>
        <a:buFont typeface="Arial" panose="020B0604020202020204" pitchFamily="34" charset="0"/>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AA80174-6BAA-494C-9FE8-C67DDB25ED68}"/>
              </a:ext>
            </a:extLst>
          </p:cNvPr>
          <p:cNvSpPr/>
          <p:nvPr userDrawn="1"/>
        </p:nvSpPr>
        <p:spPr>
          <a:xfrm>
            <a:off x="260604" y="0"/>
            <a:ext cx="3429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xmlns="" id="{A70EAC32-2819-A845-B11A-B91D8EF2D0E2}"/>
              </a:ext>
            </a:extLst>
          </p:cNvPr>
          <p:cNvSpPr>
            <a:spLocks noGrp="1"/>
          </p:cNvSpPr>
          <p:nvPr>
            <p:ph type="title"/>
          </p:nvPr>
        </p:nvSpPr>
        <p:spPr>
          <a:xfrm>
            <a:off x="628650" y="365127"/>
            <a:ext cx="7886700" cy="9143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9F3A23F2-6892-2B49-85A7-898D45679E13}"/>
              </a:ext>
            </a:extLst>
          </p:cNvPr>
          <p:cNvSpPr>
            <a:spLocks noGrp="1"/>
          </p:cNvSpPr>
          <p:nvPr>
            <p:ph type="body" idx="1"/>
          </p:nvPr>
        </p:nvSpPr>
        <p:spPr>
          <a:xfrm>
            <a:off x="628650" y="1279525"/>
            <a:ext cx="7886700" cy="48974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xmlns="" id="{577C6E12-5327-DC4B-A658-4BF76AAEDCF8}"/>
              </a:ext>
            </a:extLst>
          </p:cNvPr>
          <p:cNvSpPr>
            <a:spLocks noGrp="1"/>
          </p:cNvSpPr>
          <p:nvPr>
            <p:ph type="sldNum" sz="quarter" idx="4"/>
          </p:nvPr>
        </p:nvSpPr>
        <p:spPr>
          <a:xfrm>
            <a:off x="6560820" y="6391656"/>
            <a:ext cx="2388871" cy="274320"/>
          </a:xfrm>
          <a:prstGeom prst="rect">
            <a:avLst/>
          </a:prstGeom>
        </p:spPr>
        <p:txBody>
          <a:bodyPr vert="horz" lIns="91440" tIns="45720" rIns="91440" bIns="45720" rtlCol="0" anchor="b"/>
          <a:lstStyle>
            <a:lvl1pPr algn="r">
              <a:defRPr sz="900">
                <a:solidFill>
                  <a:schemeClr val="accent3"/>
                </a:solidFill>
                <a:latin typeface="Calibri" panose="020F0502020204030204" pitchFamily="34" charset="0"/>
                <a:cs typeface="Calibri" panose="020F0502020204030204" pitchFamily="34" charset="0"/>
              </a:defRPr>
            </a:lvl1pPr>
          </a:lstStyle>
          <a:p>
            <a:fld id="{461711D5-349D-4847-A71F-DCB6A6FF38BF}" type="slidenum">
              <a:rPr lang="en-US" smtClean="0"/>
              <a:pPr/>
              <a:t>‹#›</a:t>
            </a:fld>
            <a:endParaRPr lang="en-US" dirty="0"/>
          </a:p>
        </p:txBody>
      </p:sp>
      <p:sp>
        <p:nvSpPr>
          <p:cNvPr id="4" name="Footer Placeholder 3">
            <a:extLst>
              <a:ext uri="{FF2B5EF4-FFF2-40B4-BE49-F238E27FC236}">
                <a16:creationId xmlns:a16="http://schemas.microsoft.com/office/drawing/2014/main" xmlns="" id="{637518CD-2358-884A-9B70-31249A6053C9}"/>
              </a:ext>
            </a:extLst>
          </p:cNvPr>
          <p:cNvSpPr>
            <a:spLocks noGrp="1"/>
          </p:cNvSpPr>
          <p:nvPr>
            <p:ph type="ftr" sz="quarter" idx="3"/>
          </p:nvPr>
        </p:nvSpPr>
        <p:spPr>
          <a:xfrm>
            <a:off x="628650" y="6391657"/>
            <a:ext cx="5486400" cy="274320"/>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31857017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hdr="0" dt="0"/>
  <p:txStyles>
    <p:titleStyle>
      <a:lvl1pPr algn="l" defTabSz="685800" rtl="0" eaLnBrk="1" latinLnBrk="0" hangingPunct="1">
        <a:lnSpc>
          <a:spcPct val="90000"/>
        </a:lnSpc>
        <a:spcBef>
          <a:spcPct val="0"/>
        </a:spcBef>
        <a:buNone/>
        <a:defRPr sz="2250" b="1" kern="1200">
          <a:solidFill>
            <a:srgbClr val="007E66"/>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100000"/>
        </a:lnSpc>
        <a:spcBef>
          <a:spcPts val="0"/>
        </a:spcBef>
        <a:buClr>
          <a:srgbClr val="007E66"/>
        </a:buClr>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Clr>
          <a:srgbClr val="007E66"/>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Clr>
          <a:srgbClr val="007E66"/>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Clr>
          <a:srgbClr val="007E66"/>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Clr>
          <a:srgbClr val="007E66"/>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AA80174-6BAA-494C-9FE8-C67DDB25ED68}"/>
              </a:ext>
            </a:extLst>
          </p:cNvPr>
          <p:cNvSpPr/>
          <p:nvPr userDrawn="1"/>
        </p:nvSpPr>
        <p:spPr>
          <a:xfrm>
            <a:off x="260604" y="0"/>
            <a:ext cx="3429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xmlns="" id="{A70EAC32-2819-A845-B11A-B91D8EF2D0E2}"/>
              </a:ext>
            </a:extLst>
          </p:cNvPr>
          <p:cNvSpPr>
            <a:spLocks noGrp="1"/>
          </p:cNvSpPr>
          <p:nvPr>
            <p:ph type="title"/>
          </p:nvPr>
        </p:nvSpPr>
        <p:spPr>
          <a:xfrm>
            <a:off x="628650" y="365127"/>
            <a:ext cx="7886700" cy="9143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9F3A23F2-6892-2B49-85A7-898D45679E13}"/>
              </a:ext>
            </a:extLst>
          </p:cNvPr>
          <p:cNvSpPr>
            <a:spLocks noGrp="1"/>
          </p:cNvSpPr>
          <p:nvPr>
            <p:ph type="body" idx="1"/>
          </p:nvPr>
        </p:nvSpPr>
        <p:spPr>
          <a:xfrm>
            <a:off x="628650" y="1279525"/>
            <a:ext cx="7886700" cy="48974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xmlns="" id="{577C6E12-5327-DC4B-A658-4BF76AAEDCF8}"/>
              </a:ext>
            </a:extLst>
          </p:cNvPr>
          <p:cNvSpPr>
            <a:spLocks noGrp="1"/>
          </p:cNvSpPr>
          <p:nvPr>
            <p:ph type="sldNum" sz="quarter" idx="4"/>
          </p:nvPr>
        </p:nvSpPr>
        <p:spPr>
          <a:xfrm>
            <a:off x="6560820" y="6391656"/>
            <a:ext cx="2388871" cy="274320"/>
          </a:xfrm>
          <a:prstGeom prst="rect">
            <a:avLst/>
          </a:prstGeom>
        </p:spPr>
        <p:txBody>
          <a:bodyPr vert="horz" lIns="91440" tIns="45720" rIns="91440" bIns="45720" rtlCol="0" anchor="b"/>
          <a:lstStyle>
            <a:lvl1pPr algn="r">
              <a:defRPr sz="900">
                <a:solidFill>
                  <a:schemeClr val="accent3"/>
                </a:solidFill>
                <a:latin typeface="Calibri" panose="020F0502020204030204" pitchFamily="34" charset="0"/>
                <a:cs typeface="Calibri" panose="020F0502020204030204" pitchFamily="34" charset="0"/>
              </a:defRPr>
            </a:lvl1pPr>
          </a:lstStyle>
          <a:p>
            <a:fld id="{461711D5-349D-4847-A71F-DCB6A6FF38BF}" type="slidenum">
              <a:rPr lang="en-US" smtClean="0"/>
              <a:pPr/>
              <a:t>‹#›</a:t>
            </a:fld>
            <a:endParaRPr lang="en-US" dirty="0"/>
          </a:p>
        </p:txBody>
      </p:sp>
    </p:spTree>
    <p:extLst>
      <p:ext uri="{BB962C8B-B14F-4D97-AF65-F5344CB8AC3E}">
        <p14:creationId xmlns:p14="http://schemas.microsoft.com/office/powerpoint/2010/main" val="400592860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hdr="0" dt="0"/>
  <p:txStyles>
    <p:titleStyle>
      <a:lvl1pPr algn="l" defTabSz="685800" rtl="0" eaLnBrk="1" latinLnBrk="0" hangingPunct="1">
        <a:lnSpc>
          <a:spcPct val="90000"/>
        </a:lnSpc>
        <a:spcBef>
          <a:spcPct val="0"/>
        </a:spcBef>
        <a:buNone/>
        <a:defRPr sz="2250" b="1" kern="1200">
          <a:solidFill>
            <a:srgbClr val="007E66"/>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100000"/>
        </a:lnSpc>
        <a:spcBef>
          <a:spcPts val="0"/>
        </a:spcBef>
        <a:buClr>
          <a:srgbClr val="007E66"/>
        </a:buClr>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Clr>
          <a:srgbClr val="007E66"/>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Clr>
          <a:srgbClr val="007E66"/>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Clr>
          <a:srgbClr val="007E66"/>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Clr>
          <a:srgbClr val="007E66"/>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hyperlink" Target="https://www.cstsonline.org/resources/resource-master-list/coronavirus-and-emerging-infectious-disease-outbreaks-respons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cambridge.org/core/services/aop-cambridge-core/content/view/478824C480288A8935798FBF151D96FA/9781316481424c18_p270-284_CBO.pdf/pandemics_health_care_emergencie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hyperlink" Target="mailto:acpwellbeing@acponline.org"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hyperlink" Target="https://www.acponline.org/covid19" TargetMode="Externa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1600200" y="1124393"/>
            <a:ext cx="6115050" cy="742950"/>
          </a:xfrm>
          <a:prstGeom prst="rect">
            <a:avLst/>
          </a:prstGeom>
        </p:spPr>
        <p:txBody>
          <a:bodyPr spcFirstLastPara="1" vert="horz" wrap="square" lIns="68569" tIns="34275" rIns="68569" bIns="34275" rtlCol="0" anchor="ctr" anchorCtr="0">
            <a:noAutofit/>
          </a:bodyPr>
          <a:lstStyle/>
          <a:p>
            <a:pPr algn="ctr"/>
            <a:r>
              <a:rPr lang="en-US" dirty="0" smtClean="0"/>
              <a:t/>
            </a:r>
            <a:br>
              <a:rPr lang="en-US" dirty="0" smtClean="0"/>
            </a:br>
            <a:r>
              <a:rPr lang="en-US" dirty="0" smtClean="0"/>
              <a:t>American College of Physicians</a:t>
            </a:r>
            <a:endParaRPr dirty="0"/>
          </a:p>
        </p:txBody>
      </p:sp>
      <p:sp>
        <p:nvSpPr>
          <p:cNvPr id="213" name="Google Shape;213;p30"/>
          <p:cNvSpPr txBox="1">
            <a:spLocks noGrp="1"/>
          </p:cNvSpPr>
          <p:nvPr>
            <p:ph type="body" idx="1"/>
          </p:nvPr>
        </p:nvSpPr>
        <p:spPr>
          <a:xfrm>
            <a:off x="535259" y="1949746"/>
            <a:ext cx="7961970" cy="4035417"/>
          </a:xfrm>
          <a:prstGeom prst="rect">
            <a:avLst/>
          </a:prstGeom>
        </p:spPr>
        <p:txBody>
          <a:bodyPr spcFirstLastPara="1" vert="horz" wrap="square" lIns="68569" tIns="34275" rIns="68569" bIns="34275" rtlCol="0" anchor="t" anchorCtr="0">
            <a:noAutofit/>
          </a:bodyPr>
          <a:lstStyle/>
          <a:p>
            <a:pPr marL="0" indent="0" algn="ctr">
              <a:buNone/>
            </a:pPr>
            <a:r>
              <a:rPr lang="en-US" sz="2100" dirty="0">
                <a:solidFill>
                  <a:schemeClr val="tx1"/>
                </a:solidFill>
                <a:latin typeface="+mn-lt"/>
              </a:rPr>
              <a:t>Thank you for joining us for today’s webinar</a:t>
            </a:r>
          </a:p>
          <a:p>
            <a:pPr marL="0" indent="0" algn="ctr">
              <a:buNone/>
            </a:pPr>
            <a:endParaRPr lang="en-US" sz="2100" dirty="0">
              <a:solidFill>
                <a:schemeClr val="tx1"/>
              </a:solidFill>
              <a:latin typeface="+mn-lt"/>
            </a:endParaRPr>
          </a:p>
          <a:p>
            <a:pPr marL="0" indent="0" algn="ctr">
              <a:buNone/>
            </a:pPr>
            <a:r>
              <a:rPr lang="en-US" sz="2100" b="1" dirty="0"/>
              <a:t>Addressing and Supporting Physician Mental Health </a:t>
            </a:r>
            <a:r>
              <a:rPr lang="en-US" sz="2100" b="1" dirty="0" smtClean="0"/>
              <a:t/>
            </a:r>
            <a:br>
              <a:rPr lang="en-US" sz="2100" b="1" dirty="0" smtClean="0"/>
            </a:br>
            <a:r>
              <a:rPr lang="en-US" sz="2100" b="1" dirty="0" smtClean="0"/>
              <a:t>during </a:t>
            </a:r>
            <a:r>
              <a:rPr lang="en-US" sz="2100" b="1" dirty="0"/>
              <a:t>Challenging Times</a:t>
            </a:r>
          </a:p>
          <a:p>
            <a:pPr marL="0" indent="0" algn="ctr">
              <a:buNone/>
            </a:pPr>
            <a:r>
              <a:rPr lang="en-US" sz="2000" i="1" dirty="0">
                <a:solidFill>
                  <a:schemeClr val="tx1"/>
                </a:solidFill>
                <a:latin typeface="+mn-lt"/>
              </a:rPr>
              <a:t>Presented by </a:t>
            </a:r>
            <a:r>
              <a:rPr lang="en-US" sz="2000" i="1" dirty="0">
                <a:latin typeface="+mn-lt"/>
              </a:rPr>
              <a:t>the ACP Leadership Academy </a:t>
            </a:r>
            <a:br>
              <a:rPr lang="en-US" sz="2000" i="1" dirty="0">
                <a:latin typeface="+mn-lt"/>
              </a:rPr>
            </a:br>
            <a:r>
              <a:rPr lang="en-US" sz="2000" i="1" dirty="0">
                <a:latin typeface="+mn-lt"/>
              </a:rPr>
              <a:t>and the ACP Well-being and Professional Fulfillment program</a:t>
            </a:r>
          </a:p>
          <a:p>
            <a:pPr marL="0" indent="0" algn="ctr">
              <a:buNone/>
            </a:pPr>
            <a:endParaRPr lang="en-US" sz="2100" b="1" dirty="0">
              <a:solidFill>
                <a:schemeClr val="tx1"/>
              </a:solidFill>
              <a:latin typeface="+mn-lt"/>
            </a:endParaRPr>
          </a:p>
          <a:p>
            <a:pPr marL="0" indent="0" algn="ctr">
              <a:buNone/>
            </a:pPr>
            <a:r>
              <a:rPr lang="en-US" sz="2100" dirty="0">
                <a:solidFill>
                  <a:schemeClr val="tx1"/>
                </a:solidFill>
                <a:latin typeface="+mn-lt"/>
              </a:rPr>
              <a:t>The webinar will begin promptly at 3:00 p.m. ET</a:t>
            </a:r>
          </a:p>
          <a:p>
            <a:pPr marL="0" indent="0" algn="ctr">
              <a:buNone/>
            </a:pPr>
            <a:endParaRPr lang="en-US" sz="2100" dirty="0">
              <a:solidFill>
                <a:schemeClr val="tx1"/>
              </a:solidFill>
              <a:latin typeface="+mn-lt"/>
            </a:endParaRPr>
          </a:p>
          <a:p>
            <a:pPr marL="0" indent="0" algn="ctr">
              <a:buNone/>
            </a:pPr>
            <a:r>
              <a:rPr lang="en-US" sz="2100" dirty="0">
                <a:solidFill>
                  <a:schemeClr val="tx1"/>
                </a:solidFill>
                <a:latin typeface="+mn-lt"/>
              </a:rPr>
              <a:t>A recording of this presentation will be available at </a:t>
            </a:r>
          </a:p>
          <a:p>
            <a:pPr marL="0" indent="0" algn="ctr">
              <a:buNone/>
            </a:pPr>
            <a:r>
              <a:rPr lang="en-US" sz="2100" dirty="0">
                <a:solidFill>
                  <a:schemeClr val="tx1"/>
                </a:solidFill>
                <a:latin typeface="+mn-lt"/>
              </a:rPr>
              <a:t>acponline.org/</a:t>
            </a:r>
            <a:r>
              <a:rPr lang="en-US" sz="2100" dirty="0" err="1">
                <a:solidFill>
                  <a:schemeClr val="tx1"/>
                </a:solidFill>
                <a:latin typeface="+mn-lt"/>
              </a:rPr>
              <a:t>leadershipacademy</a:t>
            </a:r>
            <a:endParaRPr lang="en-US" sz="2100" dirty="0">
              <a:solidFill>
                <a:schemeClr val="tx1"/>
              </a:solidFill>
              <a:latin typeface="+mn-lt"/>
            </a:endParaRPr>
          </a:p>
        </p:txBody>
      </p:sp>
    </p:spTree>
    <p:extLst>
      <p:ext uri="{BB962C8B-B14F-4D97-AF65-F5344CB8AC3E}">
        <p14:creationId xmlns:p14="http://schemas.microsoft.com/office/powerpoint/2010/main" val="1990828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normAutofit/>
          </a:bodyPr>
          <a:lstStyle/>
          <a:p>
            <a:r>
              <a:rPr lang="en-US" sz="3600" dirty="0">
                <a:solidFill>
                  <a:schemeClr val="accent4">
                    <a:lumMod val="40000"/>
                    <a:lumOff val="60000"/>
                  </a:schemeClr>
                </a:solidFill>
              </a:rPr>
              <a:t>Resources: Education Tools</a:t>
            </a:r>
          </a:p>
        </p:txBody>
      </p:sp>
      <p:sp>
        <p:nvSpPr>
          <p:cNvPr id="109570" name="Content Placeholder 2"/>
          <p:cNvSpPr>
            <a:spLocks noGrp="1"/>
          </p:cNvSpPr>
          <p:nvPr>
            <p:ph idx="1"/>
          </p:nvPr>
        </p:nvSpPr>
        <p:spPr>
          <a:xfrm>
            <a:off x="882736" y="2257750"/>
            <a:ext cx="7526037" cy="1325562"/>
          </a:xfrm>
        </p:spPr>
        <p:txBody>
          <a:bodyPr>
            <a:noAutofit/>
          </a:bodyPr>
          <a:lstStyle/>
          <a:p>
            <a:pPr marL="0" indent="0">
              <a:buNone/>
            </a:pPr>
            <a:r>
              <a:rPr lang="en-US" dirty="0">
                <a:solidFill>
                  <a:srgbClr val="DE7774"/>
                </a:solidFill>
                <a:hlinkClick r:id="rId3">
                  <a:extLst>
                    <a:ext uri="{A12FA001-AC4F-418D-AE19-62706E023703}">
                      <ahyp:hlinkClr xmlns:ahyp="http://schemas.microsoft.com/office/drawing/2018/hyperlinkcolor" xmlns="" val="tx"/>
                    </a:ext>
                  </a:extLst>
                </a:hlinkClick>
              </a:rPr>
              <a:t>https://www.cstsonline.org/resources/resource-master-list/coronavirus-and-emerging-infectious-disease-outbreaks-response</a:t>
            </a:r>
            <a:endParaRPr lang="en-US" dirty="0">
              <a:solidFill>
                <a:srgbClr val="DE7774"/>
              </a:solidFill>
            </a:endParaRPr>
          </a:p>
        </p:txBody>
      </p:sp>
      <p:sp>
        <p:nvSpPr>
          <p:cNvPr id="2" name="TextBox 1">
            <a:extLst>
              <a:ext uri="{FF2B5EF4-FFF2-40B4-BE49-F238E27FC236}">
                <a16:creationId xmlns:a16="http://schemas.microsoft.com/office/drawing/2014/main" xmlns="" id="{2661E8F1-E6F8-E144-A96C-A9DADFAAA2F2}"/>
              </a:ext>
            </a:extLst>
          </p:cNvPr>
          <p:cNvSpPr txBox="1"/>
          <p:nvPr/>
        </p:nvSpPr>
        <p:spPr>
          <a:xfrm>
            <a:off x="882736" y="1624151"/>
            <a:ext cx="6012334" cy="584775"/>
          </a:xfrm>
          <a:prstGeom prst="rect">
            <a:avLst/>
          </a:prstGeom>
          <a:noFill/>
        </p:spPr>
        <p:txBody>
          <a:bodyPr wrap="square" rtlCol="0">
            <a:spAutoFit/>
          </a:bodyPr>
          <a:lstStyle/>
          <a:p>
            <a:r>
              <a:rPr lang="en-US" sz="3200" dirty="0">
                <a:solidFill>
                  <a:schemeClr val="accent6">
                    <a:lumMod val="60000"/>
                    <a:lumOff val="40000"/>
                  </a:schemeClr>
                </a:solidFill>
              </a:rPr>
              <a:t>CSTS COVID-19 Response page</a:t>
            </a:r>
          </a:p>
        </p:txBody>
      </p:sp>
      <p:sp>
        <p:nvSpPr>
          <p:cNvPr id="6" name="Content Placeholder 2">
            <a:extLst>
              <a:ext uri="{FF2B5EF4-FFF2-40B4-BE49-F238E27FC236}">
                <a16:creationId xmlns:a16="http://schemas.microsoft.com/office/drawing/2014/main" xmlns="" id="{DC73CDCA-9FE8-0E43-AC03-5DA86C587C09}"/>
              </a:ext>
            </a:extLst>
          </p:cNvPr>
          <p:cNvSpPr txBox="1">
            <a:spLocks/>
          </p:cNvSpPr>
          <p:nvPr/>
        </p:nvSpPr>
        <p:spPr>
          <a:xfrm>
            <a:off x="882736" y="4892029"/>
            <a:ext cx="6907426" cy="103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C771F1"/>
                </a:solidFill>
                <a:hlinkClick r:id="rId4">
                  <a:extLst>
                    <a:ext uri="{A12FA001-AC4F-418D-AE19-62706E023703}">
                      <ahyp:hlinkClr xmlns:ahyp="http://schemas.microsoft.com/office/drawing/2018/hyperlinkcolor" xmlns="" val="tx"/>
                    </a:ext>
                  </a:extLst>
                </a:hlinkClick>
              </a:rPr>
              <a:t>https://www.cambridge.org/core/services/aop-cambridge-core/content/view/478824C480288A8935798FBF151D96FA/9781316481424c18_p270-284_CBO.pdf/pandemics_health_care_emergencies.pdf</a:t>
            </a:r>
            <a:endParaRPr lang="en-US" sz="1800" dirty="0">
              <a:solidFill>
                <a:srgbClr val="C771F1"/>
              </a:solidFill>
            </a:endParaRPr>
          </a:p>
        </p:txBody>
      </p:sp>
      <p:sp>
        <p:nvSpPr>
          <p:cNvPr id="3" name="TextBox 2">
            <a:extLst>
              <a:ext uri="{FF2B5EF4-FFF2-40B4-BE49-F238E27FC236}">
                <a16:creationId xmlns:a16="http://schemas.microsoft.com/office/drawing/2014/main" xmlns="" id="{164E8324-CD6E-3746-BF29-28914DFCB29A}"/>
              </a:ext>
            </a:extLst>
          </p:cNvPr>
          <p:cNvSpPr txBox="1"/>
          <p:nvPr/>
        </p:nvSpPr>
        <p:spPr>
          <a:xfrm>
            <a:off x="882736" y="3869972"/>
            <a:ext cx="7760043" cy="954107"/>
          </a:xfrm>
          <a:prstGeom prst="rect">
            <a:avLst/>
          </a:prstGeom>
          <a:noFill/>
        </p:spPr>
        <p:txBody>
          <a:bodyPr wrap="square" rtlCol="0">
            <a:spAutoFit/>
          </a:bodyPr>
          <a:lstStyle/>
          <a:p>
            <a:r>
              <a:rPr lang="en-US" sz="2800" dirty="0">
                <a:solidFill>
                  <a:schemeClr val="accent4">
                    <a:lumMod val="40000"/>
                    <a:lumOff val="60000"/>
                  </a:schemeClr>
                </a:solidFill>
              </a:rPr>
              <a:t>Pandemics: Health Care Emergencies </a:t>
            </a:r>
          </a:p>
          <a:p>
            <a:r>
              <a:rPr lang="en-US" sz="2800" dirty="0">
                <a:solidFill>
                  <a:schemeClr val="accent4">
                    <a:lumMod val="40000"/>
                    <a:lumOff val="60000"/>
                  </a:schemeClr>
                </a:solidFill>
              </a:rPr>
              <a:t>(FREE from Cambridge Press)</a:t>
            </a:r>
          </a:p>
        </p:txBody>
      </p:sp>
    </p:spTree>
    <p:extLst>
      <p:ext uri="{BB962C8B-B14F-4D97-AF65-F5344CB8AC3E}">
        <p14:creationId xmlns:p14="http://schemas.microsoft.com/office/powerpoint/2010/main" val="1518531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FDD5DDFA-C4FB-7D42-BDCA-380620DBF876}"/>
              </a:ext>
            </a:extLst>
          </p:cNvPr>
          <p:cNvSpPr/>
          <p:nvPr/>
        </p:nvSpPr>
        <p:spPr>
          <a:xfrm>
            <a:off x="306539" y="1720604"/>
            <a:ext cx="8519759" cy="3602508"/>
          </a:xfrm>
          <a:prstGeom prst="roundRect">
            <a:avLst/>
          </a:prstGeom>
          <a:solidFill>
            <a:schemeClr val="accent2">
              <a:lumMod val="60000"/>
              <a:lumOff val="4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Title 1"/>
          <p:cNvSpPr>
            <a:spLocks noGrp="1"/>
          </p:cNvSpPr>
          <p:nvPr>
            <p:ph type="title"/>
          </p:nvPr>
        </p:nvSpPr>
        <p:spPr/>
        <p:txBody>
          <a:bodyPr>
            <a:normAutofit/>
          </a:bodyPr>
          <a:lstStyle/>
          <a:p>
            <a:r>
              <a:rPr lang="en-US" sz="3600" dirty="0">
                <a:solidFill>
                  <a:schemeClr val="accent4">
                    <a:lumMod val="40000"/>
                    <a:lumOff val="60000"/>
                  </a:schemeClr>
                </a:solidFill>
              </a:rPr>
              <a:t>Sustainment of</a:t>
            </a:r>
            <a:br>
              <a:rPr lang="en-US" sz="3600" dirty="0">
                <a:solidFill>
                  <a:schemeClr val="accent4">
                    <a:lumMod val="40000"/>
                    <a:lumOff val="60000"/>
                  </a:schemeClr>
                </a:solidFill>
              </a:rPr>
            </a:br>
            <a:r>
              <a:rPr lang="en-US" sz="3600" dirty="0">
                <a:solidFill>
                  <a:schemeClr val="accent4">
                    <a:lumMod val="40000"/>
                    <a:lumOff val="60000"/>
                  </a:schemeClr>
                </a:solidFill>
              </a:rPr>
              <a:t>Healthcare Workers</a:t>
            </a:r>
          </a:p>
        </p:txBody>
      </p:sp>
      <p:pic>
        <p:nvPicPr>
          <p:cNvPr id="3" name="Picture 2" descr="A picture containing food, sitting, table, plate&#10;&#10;Description automatically generated">
            <a:extLst>
              <a:ext uri="{FF2B5EF4-FFF2-40B4-BE49-F238E27FC236}">
                <a16:creationId xmlns:a16="http://schemas.microsoft.com/office/drawing/2014/main" xmlns="" id="{10F20F1E-CB8B-6643-ACBF-501C6C2E6D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37" t="3071" b="3916"/>
          <a:stretch/>
        </p:blipFill>
        <p:spPr>
          <a:xfrm>
            <a:off x="7206343" y="226018"/>
            <a:ext cx="1503911" cy="1117268"/>
          </a:xfrm>
          <a:prstGeom prst="rect">
            <a:avLst/>
          </a:prstGeom>
        </p:spPr>
      </p:pic>
      <p:sp>
        <p:nvSpPr>
          <p:cNvPr id="9" name="TextBox 8">
            <a:extLst>
              <a:ext uri="{FF2B5EF4-FFF2-40B4-BE49-F238E27FC236}">
                <a16:creationId xmlns:a16="http://schemas.microsoft.com/office/drawing/2014/main" xmlns="" id="{7E38011E-1D87-3743-B81F-D52CDBE851A2}"/>
              </a:ext>
            </a:extLst>
          </p:cNvPr>
          <p:cNvSpPr txBox="1"/>
          <p:nvPr/>
        </p:nvSpPr>
        <p:spPr>
          <a:xfrm>
            <a:off x="3019856" y="1803086"/>
            <a:ext cx="3135085" cy="584775"/>
          </a:xfrm>
          <a:prstGeom prst="rect">
            <a:avLst/>
          </a:prstGeom>
          <a:noFill/>
        </p:spPr>
        <p:txBody>
          <a:bodyPr wrap="square" rtlCol="0">
            <a:spAutoFit/>
          </a:bodyPr>
          <a:lstStyle/>
          <a:p>
            <a:pPr algn="ctr"/>
            <a:r>
              <a:rPr lang="en-US" sz="3200" u="sng" dirty="0"/>
              <a:t>ORGANIZATIONS</a:t>
            </a:r>
          </a:p>
        </p:txBody>
      </p:sp>
      <p:sp>
        <p:nvSpPr>
          <p:cNvPr id="10" name="TextBox 9">
            <a:extLst>
              <a:ext uri="{FF2B5EF4-FFF2-40B4-BE49-F238E27FC236}">
                <a16:creationId xmlns:a16="http://schemas.microsoft.com/office/drawing/2014/main" xmlns="" id="{CC657D77-3E08-0D43-A273-3B1D76AD1E12}"/>
              </a:ext>
            </a:extLst>
          </p:cNvPr>
          <p:cNvSpPr txBox="1"/>
          <p:nvPr/>
        </p:nvSpPr>
        <p:spPr>
          <a:xfrm>
            <a:off x="3841726" y="2546545"/>
            <a:ext cx="1491343" cy="2677656"/>
          </a:xfrm>
          <a:prstGeom prst="rect">
            <a:avLst/>
          </a:prstGeom>
          <a:noFill/>
        </p:spPr>
        <p:txBody>
          <a:bodyPr wrap="square" rtlCol="0">
            <a:spAutoFit/>
          </a:bodyPr>
          <a:lstStyle/>
          <a:p>
            <a:pPr algn="ctr">
              <a:lnSpc>
                <a:spcPts val="2960"/>
              </a:lnSpc>
            </a:pPr>
            <a:r>
              <a:rPr lang="en-US" b="1" i="1" dirty="0"/>
              <a:t>Training</a:t>
            </a:r>
          </a:p>
          <a:p>
            <a:pPr algn="ctr">
              <a:lnSpc>
                <a:spcPts val="2960"/>
              </a:lnSpc>
            </a:pPr>
            <a:r>
              <a:rPr lang="en-US" b="1" i="1" dirty="0"/>
              <a:t>Equipment</a:t>
            </a:r>
          </a:p>
          <a:p>
            <a:pPr algn="ctr">
              <a:lnSpc>
                <a:spcPts val="2960"/>
              </a:lnSpc>
            </a:pPr>
            <a:r>
              <a:rPr lang="en-US" b="1" i="1" dirty="0"/>
              <a:t>Education</a:t>
            </a:r>
          </a:p>
          <a:p>
            <a:pPr algn="ctr">
              <a:lnSpc>
                <a:spcPts val="2960"/>
              </a:lnSpc>
            </a:pPr>
            <a:r>
              <a:rPr lang="en-US" b="1" i="1" dirty="0"/>
              <a:t>Policies</a:t>
            </a:r>
          </a:p>
          <a:p>
            <a:pPr algn="ctr">
              <a:lnSpc>
                <a:spcPts val="2960"/>
              </a:lnSpc>
            </a:pPr>
            <a:r>
              <a:rPr lang="en-US" b="1" i="1" dirty="0"/>
              <a:t>Procedures</a:t>
            </a:r>
          </a:p>
          <a:p>
            <a:pPr algn="ctr">
              <a:lnSpc>
                <a:spcPts val="2960"/>
              </a:lnSpc>
            </a:pPr>
            <a:r>
              <a:rPr lang="en-US" b="1" i="1" dirty="0"/>
              <a:t>Resources</a:t>
            </a:r>
          </a:p>
          <a:p>
            <a:endParaRPr lang="en-US" i="1" dirty="0"/>
          </a:p>
        </p:txBody>
      </p:sp>
      <p:sp>
        <p:nvSpPr>
          <p:cNvPr id="14" name="TextBox 3">
            <a:extLst>
              <a:ext uri="{FF2B5EF4-FFF2-40B4-BE49-F238E27FC236}">
                <a16:creationId xmlns:a16="http://schemas.microsoft.com/office/drawing/2014/main" xmlns="" id="{65012390-8367-3946-A86D-8DBF9D6C23B6}"/>
              </a:ext>
            </a:extLst>
          </p:cNvPr>
          <p:cNvSpPr txBox="1">
            <a:spLocks noChangeArrowheads="1"/>
          </p:cNvSpPr>
          <p:nvPr/>
        </p:nvSpPr>
        <p:spPr bwMode="auto">
          <a:xfrm>
            <a:off x="7021287" y="5481796"/>
            <a:ext cx="187402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marL="0" indent="0"/>
            <a:r>
              <a:rPr lang="en-US" sz="1000" b="0" dirty="0">
                <a:solidFill>
                  <a:schemeClr val="bg1">
                    <a:lumMod val="65000"/>
                  </a:schemeClr>
                </a:solidFill>
                <a:latin typeface="+mn-lt"/>
              </a:rPr>
              <a:t>Wood, M. D., Walker, T., Adler, A. B., Science, C. C. O. H., &amp; </a:t>
            </a:r>
            <a:r>
              <a:rPr lang="en-US" sz="1000" b="0" dirty="0" err="1">
                <a:solidFill>
                  <a:schemeClr val="bg1">
                    <a:lumMod val="65000"/>
                  </a:schemeClr>
                </a:solidFill>
                <a:latin typeface="+mn-lt"/>
              </a:rPr>
              <a:t>Jahangiri</a:t>
            </a:r>
            <a:r>
              <a:rPr lang="en-US" sz="1000" b="0" dirty="0">
                <a:solidFill>
                  <a:schemeClr val="bg1">
                    <a:lumMod val="65000"/>
                  </a:schemeClr>
                </a:solidFill>
                <a:latin typeface="+mn-lt"/>
              </a:rPr>
              <a:t>, K. (2020). Post-Traumatic Growth Leadership: Mitigating Stress in a High-Risk Occupation. </a:t>
            </a:r>
            <a:r>
              <a:rPr lang="en-US" sz="1000" b="0" i="1" dirty="0">
                <a:solidFill>
                  <a:schemeClr val="bg1">
                    <a:lumMod val="65000"/>
                  </a:schemeClr>
                </a:solidFill>
                <a:latin typeface="+mn-lt"/>
              </a:rPr>
              <a:t>Occupational Health Science</a:t>
            </a:r>
            <a:r>
              <a:rPr lang="en-US" sz="1000" b="0" dirty="0">
                <a:solidFill>
                  <a:schemeClr val="bg1">
                    <a:lumMod val="65000"/>
                  </a:schemeClr>
                </a:solidFill>
                <a:latin typeface="+mn-lt"/>
              </a:rPr>
              <a:t>. </a:t>
            </a:r>
          </a:p>
        </p:txBody>
      </p:sp>
      <p:sp>
        <p:nvSpPr>
          <p:cNvPr id="15" name="TextBox 3">
            <a:extLst>
              <a:ext uri="{FF2B5EF4-FFF2-40B4-BE49-F238E27FC236}">
                <a16:creationId xmlns:a16="http://schemas.microsoft.com/office/drawing/2014/main" xmlns="" id="{9F3C82FE-B08B-3843-B474-4433F4A6BC20}"/>
              </a:ext>
            </a:extLst>
          </p:cNvPr>
          <p:cNvSpPr txBox="1">
            <a:spLocks noChangeArrowheads="1"/>
          </p:cNvSpPr>
          <p:nvPr/>
        </p:nvSpPr>
        <p:spPr bwMode="auto">
          <a:xfrm>
            <a:off x="4531170" y="5481796"/>
            <a:ext cx="230233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r>
              <a:rPr lang="en-US" sz="1000" b="0" dirty="0" err="1">
                <a:solidFill>
                  <a:schemeClr val="bg1">
                    <a:lumMod val="65000"/>
                  </a:schemeClr>
                </a:solidFill>
                <a:latin typeface="+mn-lt"/>
              </a:rPr>
              <a:t>Birkeland</a:t>
            </a:r>
            <a:r>
              <a:rPr lang="en-US" sz="1000" b="0" dirty="0">
                <a:solidFill>
                  <a:schemeClr val="bg1">
                    <a:lumMod val="65000"/>
                  </a:schemeClr>
                </a:solidFill>
                <a:latin typeface="+mn-lt"/>
              </a:rPr>
              <a:t>, M. S., Nielsen, M. B., </a:t>
            </a:r>
            <a:r>
              <a:rPr lang="en-US" sz="1000" b="0" dirty="0" err="1">
                <a:solidFill>
                  <a:schemeClr val="bg1">
                    <a:lumMod val="65000"/>
                  </a:schemeClr>
                </a:solidFill>
                <a:latin typeface="+mn-lt"/>
              </a:rPr>
              <a:t>Knardahl</a:t>
            </a:r>
            <a:r>
              <a:rPr lang="en-US" sz="1000" b="0" dirty="0">
                <a:solidFill>
                  <a:schemeClr val="bg1">
                    <a:lumMod val="65000"/>
                  </a:schemeClr>
                </a:solidFill>
                <a:latin typeface="+mn-lt"/>
              </a:rPr>
              <a:t>, S., &amp; Heir, T. (2015). Time-lagged relationships between leadership behaviors and psychological distress after a workplace terrorist attack. </a:t>
            </a:r>
            <a:r>
              <a:rPr lang="en-US" sz="1000" b="0" i="1" dirty="0">
                <a:solidFill>
                  <a:schemeClr val="bg1">
                    <a:lumMod val="65000"/>
                  </a:schemeClr>
                </a:solidFill>
                <a:latin typeface="+mn-lt"/>
              </a:rPr>
              <a:t>International Archives of Occupational and Environmental Health</a:t>
            </a:r>
            <a:r>
              <a:rPr lang="en-US" sz="1000" b="0" dirty="0">
                <a:solidFill>
                  <a:schemeClr val="bg1">
                    <a:lumMod val="65000"/>
                  </a:schemeClr>
                </a:solidFill>
                <a:latin typeface="+mn-lt"/>
              </a:rPr>
              <a:t>.</a:t>
            </a:r>
          </a:p>
        </p:txBody>
      </p:sp>
      <p:sp>
        <p:nvSpPr>
          <p:cNvPr id="16" name="TextBox 3">
            <a:extLst>
              <a:ext uri="{FF2B5EF4-FFF2-40B4-BE49-F238E27FC236}">
                <a16:creationId xmlns:a16="http://schemas.microsoft.com/office/drawing/2014/main" xmlns="" id="{9CB7D747-200B-4944-B040-96C166AA9D62}"/>
              </a:ext>
            </a:extLst>
          </p:cNvPr>
          <p:cNvSpPr txBox="1">
            <a:spLocks noChangeArrowheads="1"/>
          </p:cNvSpPr>
          <p:nvPr/>
        </p:nvSpPr>
        <p:spPr bwMode="auto">
          <a:xfrm>
            <a:off x="1317169" y="5481796"/>
            <a:ext cx="29441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marL="0" indent="0"/>
            <a:r>
              <a:rPr lang="en-US" sz="1000" b="0" dirty="0">
                <a:solidFill>
                  <a:schemeClr val="bg1">
                    <a:lumMod val="65000"/>
                  </a:schemeClr>
                </a:solidFill>
                <a:latin typeface="+mn-lt"/>
              </a:rPr>
              <a:t>Brooks, S. K., Dunn, R., </a:t>
            </a:r>
            <a:r>
              <a:rPr lang="en-US" sz="1000" b="0" dirty="0" err="1">
                <a:solidFill>
                  <a:schemeClr val="bg1">
                    <a:lumMod val="65000"/>
                  </a:schemeClr>
                </a:solidFill>
                <a:latin typeface="+mn-lt"/>
              </a:rPr>
              <a:t>Amlôt</a:t>
            </a:r>
            <a:r>
              <a:rPr lang="en-US" sz="1000" b="0" dirty="0">
                <a:solidFill>
                  <a:schemeClr val="bg1">
                    <a:lumMod val="65000"/>
                  </a:schemeClr>
                </a:solidFill>
                <a:latin typeface="+mn-lt"/>
              </a:rPr>
              <a:t>, R., Rubin, G. J., &amp; Greenberg, N. (2018). A Systematic, Thematic Review of Social and Occupational Factors Associated With Psychological Outcomes in Healthcare Employees During an Infectious Disease Outbreak. </a:t>
            </a:r>
            <a:r>
              <a:rPr lang="en-US" sz="1000" b="0" i="1" dirty="0">
                <a:solidFill>
                  <a:schemeClr val="bg1">
                    <a:lumMod val="65000"/>
                  </a:schemeClr>
                </a:solidFill>
                <a:latin typeface="+mn-lt"/>
              </a:rPr>
              <a:t>Journal of Occupational and Environmental Medicine / American College of Occupational and Environmental Medicine</a:t>
            </a:r>
            <a:r>
              <a:rPr lang="en-US" sz="1000" b="0" dirty="0">
                <a:solidFill>
                  <a:schemeClr val="bg1">
                    <a:lumMod val="65000"/>
                  </a:schemeClr>
                </a:solidFill>
                <a:latin typeface="+mn-lt"/>
              </a:rPr>
              <a:t>, </a:t>
            </a:r>
            <a:r>
              <a:rPr lang="en-US" sz="1000" b="0" i="1" dirty="0">
                <a:solidFill>
                  <a:schemeClr val="bg1">
                    <a:lumMod val="65000"/>
                  </a:schemeClr>
                </a:solidFill>
                <a:latin typeface="+mn-lt"/>
              </a:rPr>
              <a:t>60</a:t>
            </a:r>
            <a:r>
              <a:rPr lang="en-US" sz="1000" b="0" dirty="0">
                <a:solidFill>
                  <a:schemeClr val="bg1">
                    <a:lumMod val="65000"/>
                  </a:schemeClr>
                </a:solidFill>
                <a:latin typeface="+mn-lt"/>
              </a:rPr>
              <a:t>(3), 248–257. </a:t>
            </a:r>
          </a:p>
        </p:txBody>
      </p:sp>
      <p:sp>
        <p:nvSpPr>
          <p:cNvPr id="11" name="Oval 10">
            <a:extLst>
              <a:ext uri="{FF2B5EF4-FFF2-40B4-BE49-F238E27FC236}">
                <a16:creationId xmlns:a16="http://schemas.microsoft.com/office/drawing/2014/main" xmlns="" id="{68152399-AAA1-714A-824F-466EEEBC6F93}"/>
              </a:ext>
            </a:extLst>
          </p:cNvPr>
          <p:cNvSpPr/>
          <p:nvPr/>
        </p:nvSpPr>
        <p:spPr>
          <a:xfrm>
            <a:off x="5639564" y="2083235"/>
            <a:ext cx="3033359" cy="3076355"/>
          </a:xfrm>
          <a:prstGeom prst="ellipse">
            <a:avLst/>
          </a:prstGeom>
          <a:solidFill>
            <a:schemeClr val="accent6">
              <a:lumMod val="60000"/>
              <a:lumOff val="4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solidFill>
                  <a:schemeClr val="bg1">
                    <a:lumMod val="95000"/>
                  </a:schemeClr>
                </a:solidFill>
              </a:rPr>
              <a:t>LEADERS</a:t>
            </a:r>
          </a:p>
          <a:p>
            <a:pPr algn="ctr"/>
            <a:r>
              <a:rPr lang="en-US" dirty="0">
                <a:solidFill>
                  <a:schemeClr val="bg1">
                    <a:lumMod val="95000"/>
                  </a:schemeClr>
                </a:solidFill>
              </a:rPr>
              <a:t>Presence</a:t>
            </a:r>
          </a:p>
          <a:p>
            <a:pPr algn="ctr"/>
            <a:r>
              <a:rPr lang="en-US" dirty="0">
                <a:solidFill>
                  <a:schemeClr val="bg1">
                    <a:lumMod val="95000"/>
                  </a:schemeClr>
                </a:solidFill>
              </a:rPr>
              <a:t>Communication</a:t>
            </a:r>
          </a:p>
          <a:p>
            <a:pPr algn="ctr"/>
            <a:r>
              <a:rPr lang="en-US" dirty="0">
                <a:solidFill>
                  <a:schemeClr val="bg1">
                    <a:lumMod val="95000"/>
                  </a:schemeClr>
                </a:solidFill>
              </a:rPr>
              <a:t>Encouragement</a:t>
            </a:r>
          </a:p>
          <a:p>
            <a:pPr algn="ctr"/>
            <a:r>
              <a:rPr lang="en-US" dirty="0">
                <a:solidFill>
                  <a:schemeClr val="bg1">
                    <a:lumMod val="95000"/>
                  </a:schemeClr>
                </a:solidFill>
              </a:rPr>
              <a:t>Be an example</a:t>
            </a:r>
          </a:p>
          <a:p>
            <a:pPr algn="ctr"/>
            <a:r>
              <a:rPr lang="en-US" dirty="0">
                <a:solidFill>
                  <a:schemeClr val="bg1">
                    <a:lumMod val="95000"/>
                  </a:schemeClr>
                </a:solidFill>
              </a:rPr>
              <a:t>Normalizing</a:t>
            </a:r>
          </a:p>
          <a:p>
            <a:pPr algn="ctr"/>
            <a:r>
              <a:rPr lang="en-US" dirty="0">
                <a:solidFill>
                  <a:schemeClr val="bg1">
                    <a:lumMod val="95000"/>
                  </a:schemeClr>
                </a:solidFill>
              </a:rPr>
              <a:t>Hope/optimism</a:t>
            </a:r>
          </a:p>
          <a:p>
            <a:pPr algn="ctr"/>
            <a:r>
              <a:rPr lang="en-US" dirty="0">
                <a:solidFill>
                  <a:schemeClr val="bg1">
                    <a:lumMod val="95000"/>
                  </a:schemeClr>
                </a:solidFill>
              </a:rPr>
              <a:t>Grief</a:t>
            </a:r>
          </a:p>
        </p:txBody>
      </p:sp>
      <p:sp>
        <p:nvSpPr>
          <p:cNvPr id="12" name="Oval 11">
            <a:extLst>
              <a:ext uri="{FF2B5EF4-FFF2-40B4-BE49-F238E27FC236}">
                <a16:creationId xmlns:a16="http://schemas.microsoft.com/office/drawing/2014/main" xmlns="" id="{0823DC18-79E9-EE4C-8825-9D4D9512E75F}"/>
              </a:ext>
            </a:extLst>
          </p:cNvPr>
          <p:cNvSpPr/>
          <p:nvPr/>
        </p:nvSpPr>
        <p:spPr>
          <a:xfrm>
            <a:off x="501872" y="2083234"/>
            <a:ext cx="3033359" cy="3076355"/>
          </a:xfrm>
          <a:prstGeom prst="ellipse">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solidFill>
                  <a:schemeClr val="bg1">
                    <a:lumMod val="95000"/>
                  </a:schemeClr>
                </a:solidFill>
              </a:rPr>
              <a:t>INDIVIDUALS</a:t>
            </a:r>
          </a:p>
          <a:p>
            <a:pPr algn="ctr"/>
            <a:r>
              <a:rPr lang="en-US" dirty="0">
                <a:solidFill>
                  <a:schemeClr val="bg1">
                    <a:lumMod val="95000"/>
                  </a:schemeClr>
                </a:solidFill>
              </a:rPr>
              <a:t>Self-care</a:t>
            </a:r>
          </a:p>
          <a:p>
            <a:pPr algn="ctr"/>
            <a:r>
              <a:rPr lang="en-US" dirty="0">
                <a:solidFill>
                  <a:schemeClr val="bg1">
                    <a:lumMod val="95000"/>
                  </a:schemeClr>
                </a:solidFill>
              </a:rPr>
              <a:t>Take Breaks</a:t>
            </a:r>
          </a:p>
          <a:p>
            <a:pPr algn="ctr"/>
            <a:r>
              <a:rPr lang="en-US" dirty="0">
                <a:solidFill>
                  <a:schemeClr val="bg1">
                    <a:lumMod val="95000"/>
                  </a:schemeClr>
                </a:solidFill>
              </a:rPr>
              <a:t>Peer (Battle) Buddy</a:t>
            </a:r>
          </a:p>
          <a:p>
            <a:pPr algn="ctr"/>
            <a:r>
              <a:rPr lang="en-US" dirty="0">
                <a:solidFill>
                  <a:schemeClr val="bg1">
                    <a:lumMod val="95000"/>
                  </a:schemeClr>
                </a:solidFill>
              </a:rPr>
              <a:t>Stay Connected</a:t>
            </a:r>
          </a:p>
          <a:p>
            <a:pPr algn="ctr"/>
            <a:r>
              <a:rPr lang="en-US" dirty="0">
                <a:solidFill>
                  <a:schemeClr val="bg1">
                    <a:lumMod val="95000"/>
                  </a:schemeClr>
                </a:solidFill>
              </a:rPr>
              <a:t>Do Self Check-ins</a:t>
            </a:r>
          </a:p>
          <a:p>
            <a:pPr algn="ctr"/>
            <a:r>
              <a:rPr lang="en-US" dirty="0">
                <a:solidFill>
                  <a:schemeClr val="bg1">
                    <a:lumMod val="95000"/>
                  </a:schemeClr>
                </a:solidFill>
              </a:rPr>
              <a:t>Honor Service</a:t>
            </a:r>
          </a:p>
          <a:p>
            <a:pPr algn="ctr"/>
            <a:r>
              <a:rPr lang="en-US" dirty="0">
                <a:solidFill>
                  <a:schemeClr val="bg1">
                    <a:lumMod val="95000"/>
                  </a:schemeClr>
                </a:solidFill>
              </a:rPr>
              <a:t>Speak Up</a:t>
            </a:r>
          </a:p>
        </p:txBody>
      </p:sp>
    </p:spTree>
    <p:extLst>
      <p:ext uri="{BB962C8B-B14F-4D97-AF65-F5344CB8AC3E}">
        <p14:creationId xmlns:p14="http://schemas.microsoft.com/office/powerpoint/2010/main" val="2759161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xmlns="" id="{3D021B7F-8078-1142-9F0D-2D2EEFEF1326}"/>
              </a:ext>
            </a:extLst>
          </p:cNvPr>
          <p:cNvSpPr/>
          <p:nvPr/>
        </p:nvSpPr>
        <p:spPr>
          <a:xfrm>
            <a:off x="371705" y="1427946"/>
            <a:ext cx="3007115" cy="213521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60000"/>
                    <a:lumOff val="40000"/>
                  </a:schemeClr>
                </a:solidFill>
              </a:rPr>
              <a:t>HOPE</a:t>
            </a:r>
          </a:p>
          <a:p>
            <a:pPr algn="ctr"/>
            <a:r>
              <a:rPr lang="en-US" dirty="0"/>
              <a:t>Restore Normal Activities</a:t>
            </a:r>
          </a:p>
          <a:p>
            <a:pPr algn="ctr"/>
            <a:r>
              <a:rPr lang="en-US" dirty="0"/>
              <a:t>Encourage Problem-Solving</a:t>
            </a:r>
          </a:p>
          <a:p>
            <a:pPr algn="ctr"/>
            <a:r>
              <a:rPr lang="en-US" dirty="0"/>
              <a:t>Leverage Opportunities</a:t>
            </a:r>
          </a:p>
          <a:p>
            <a:pPr algn="ctr"/>
            <a:r>
              <a:rPr lang="en-US" dirty="0"/>
              <a:t>Focus on Strength/Growth</a:t>
            </a:r>
          </a:p>
        </p:txBody>
      </p:sp>
      <p:sp>
        <p:nvSpPr>
          <p:cNvPr id="21" name="Rounded Rectangle 20">
            <a:extLst>
              <a:ext uri="{FF2B5EF4-FFF2-40B4-BE49-F238E27FC236}">
                <a16:creationId xmlns:a16="http://schemas.microsoft.com/office/drawing/2014/main" xmlns="" id="{F8194C18-F74D-7848-B137-1D6C0D962BE8}"/>
              </a:ext>
            </a:extLst>
          </p:cNvPr>
          <p:cNvSpPr/>
          <p:nvPr/>
        </p:nvSpPr>
        <p:spPr>
          <a:xfrm>
            <a:off x="4672798" y="4136585"/>
            <a:ext cx="3063503" cy="213521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60000"/>
                    <a:lumOff val="40000"/>
                  </a:schemeClr>
                </a:solidFill>
              </a:rPr>
              <a:t>CONNECTEDNESS</a:t>
            </a:r>
          </a:p>
          <a:p>
            <a:pPr algn="ctr"/>
            <a:r>
              <a:rPr lang="en-US" dirty="0"/>
              <a:t>Team Huddles</a:t>
            </a:r>
          </a:p>
          <a:p>
            <a:pPr algn="ctr"/>
            <a:r>
              <a:rPr lang="en-US" dirty="0"/>
              <a:t>Buddy Checks</a:t>
            </a:r>
          </a:p>
          <a:p>
            <a:pPr algn="ctr"/>
            <a:r>
              <a:rPr lang="en-US" dirty="0"/>
              <a:t>Camaraderie Activities</a:t>
            </a:r>
          </a:p>
          <a:p>
            <a:pPr algn="ctr"/>
            <a:r>
              <a:rPr lang="en-US" dirty="0"/>
              <a:t>Technology</a:t>
            </a:r>
          </a:p>
        </p:txBody>
      </p:sp>
      <p:sp>
        <p:nvSpPr>
          <p:cNvPr id="22" name="Rounded Rectangle 21">
            <a:extLst>
              <a:ext uri="{FF2B5EF4-FFF2-40B4-BE49-F238E27FC236}">
                <a16:creationId xmlns:a16="http://schemas.microsoft.com/office/drawing/2014/main" xmlns="" id="{4C2197F7-3237-6343-9DD2-25F3474F2990}"/>
              </a:ext>
            </a:extLst>
          </p:cNvPr>
          <p:cNvSpPr/>
          <p:nvPr/>
        </p:nvSpPr>
        <p:spPr>
          <a:xfrm>
            <a:off x="1754942" y="4136585"/>
            <a:ext cx="2590800" cy="2135215"/>
          </a:xfrm>
          <a:prstGeom prst="roundRect">
            <a:avLst/>
          </a:prstGeom>
          <a:solidFill>
            <a:srgbClr val="775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60000"/>
                    <a:lumOff val="40000"/>
                  </a:schemeClr>
                </a:solidFill>
              </a:rPr>
              <a:t>EFFICACY</a:t>
            </a:r>
          </a:p>
          <a:p>
            <a:pPr algn="ctr"/>
            <a:r>
              <a:rPr lang="en-US" dirty="0"/>
              <a:t>HCW-derived Activities</a:t>
            </a:r>
          </a:p>
          <a:p>
            <a:pPr algn="ctr"/>
            <a:r>
              <a:rPr lang="en-US" dirty="0"/>
              <a:t>Recognize Service</a:t>
            </a:r>
          </a:p>
          <a:p>
            <a:pPr algn="ctr"/>
            <a:r>
              <a:rPr lang="en-US" dirty="0"/>
              <a:t>Helping Resources</a:t>
            </a:r>
          </a:p>
          <a:p>
            <a:pPr algn="ctr"/>
            <a:r>
              <a:rPr lang="en-US" dirty="0"/>
              <a:t>Buddy Checks</a:t>
            </a:r>
          </a:p>
        </p:txBody>
      </p:sp>
      <p:sp>
        <p:nvSpPr>
          <p:cNvPr id="23" name="Rounded Rectangle 22">
            <a:extLst>
              <a:ext uri="{FF2B5EF4-FFF2-40B4-BE49-F238E27FC236}">
                <a16:creationId xmlns:a16="http://schemas.microsoft.com/office/drawing/2014/main" xmlns="" id="{72845E3E-12CF-5243-819A-A5FAD5E099C5}"/>
              </a:ext>
            </a:extLst>
          </p:cNvPr>
          <p:cNvSpPr/>
          <p:nvPr/>
        </p:nvSpPr>
        <p:spPr>
          <a:xfrm>
            <a:off x="3663176" y="586200"/>
            <a:ext cx="2235820" cy="242462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60000"/>
                    <a:lumOff val="40000"/>
                  </a:schemeClr>
                </a:solidFill>
              </a:rPr>
              <a:t>SAFETY</a:t>
            </a:r>
          </a:p>
          <a:p>
            <a:pPr algn="ctr"/>
            <a:r>
              <a:rPr lang="en-US" dirty="0"/>
              <a:t>Training</a:t>
            </a:r>
          </a:p>
          <a:p>
            <a:pPr algn="ctr"/>
            <a:r>
              <a:rPr lang="en-US" dirty="0"/>
              <a:t>Equipment</a:t>
            </a:r>
          </a:p>
          <a:p>
            <a:pPr algn="ctr"/>
            <a:r>
              <a:rPr lang="en-US" dirty="0"/>
              <a:t>Information</a:t>
            </a:r>
          </a:p>
          <a:p>
            <a:pPr algn="ctr"/>
            <a:r>
              <a:rPr lang="en-US" dirty="0"/>
              <a:t>Protect Family</a:t>
            </a:r>
          </a:p>
          <a:p>
            <a:pPr algn="ctr"/>
            <a:r>
              <a:rPr lang="en-US" dirty="0"/>
              <a:t>”Buddy Up”</a:t>
            </a:r>
          </a:p>
        </p:txBody>
      </p:sp>
      <p:sp>
        <p:nvSpPr>
          <p:cNvPr id="24" name="Rounded Rectangle 23">
            <a:extLst>
              <a:ext uri="{FF2B5EF4-FFF2-40B4-BE49-F238E27FC236}">
                <a16:creationId xmlns:a16="http://schemas.microsoft.com/office/drawing/2014/main" xmlns="" id="{EE70EC0A-CED1-9741-9D1F-89F53E92B49F}"/>
              </a:ext>
            </a:extLst>
          </p:cNvPr>
          <p:cNvSpPr/>
          <p:nvPr/>
        </p:nvSpPr>
        <p:spPr>
          <a:xfrm>
            <a:off x="6183352" y="1143764"/>
            <a:ext cx="2620536" cy="266995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60000"/>
                    <a:lumOff val="40000"/>
                  </a:schemeClr>
                </a:solidFill>
              </a:rPr>
              <a:t>CALMING</a:t>
            </a:r>
          </a:p>
          <a:p>
            <a:pPr algn="ctr"/>
            <a:r>
              <a:rPr lang="en-US" dirty="0"/>
              <a:t> Ensure Sleep &amp; Meals</a:t>
            </a:r>
          </a:p>
          <a:p>
            <a:pPr algn="ctr"/>
            <a:r>
              <a:rPr lang="en-US" dirty="0"/>
              <a:t>Use Media Wisely</a:t>
            </a:r>
          </a:p>
          <a:p>
            <a:pPr algn="ctr"/>
            <a:r>
              <a:rPr lang="en-US" dirty="0"/>
              <a:t>Provide Information</a:t>
            </a:r>
          </a:p>
          <a:p>
            <a:pPr algn="ctr"/>
            <a:r>
              <a:rPr lang="en-US" dirty="0"/>
              <a:t>Normalize Reactions</a:t>
            </a:r>
          </a:p>
          <a:p>
            <a:pPr algn="ctr"/>
            <a:r>
              <a:rPr lang="en-US" dirty="0"/>
              <a:t>Breaks, Rest Cycles</a:t>
            </a:r>
          </a:p>
          <a:p>
            <a:pPr algn="ctr"/>
            <a:r>
              <a:rPr lang="en-US" dirty="0"/>
              <a:t>Listen to People</a:t>
            </a:r>
          </a:p>
        </p:txBody>
      </p:sp>
    </p:spTree>
    <p:extLst>
      <p:ext uri="{BB962C8B-B14F-4D97-AF65-F5344CB8AC3E}">
        <p14:creationId xmlns:p14="http://schemas.microsoft.com/office/powerpoint/2010/main" val="2158397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normAutofit/>
          </a:bodyPr>
          <a:lstStyle/>
          <a:p>
            <a:r>
              <a:rPr lang="en-US" sz="3600" dirty="0">
                <a:solidFill>
                  <a:schemeClr val="accent4">
                    <a:lumMod val="40000"/>
                    <a:lumOff val="60000"/>
                  </a:schemeClr>
                </a:solidFill>
              </a:rPr>
              <a:t>“Buddy Up”</a:t>
            </a:r>
          </a:p>
        </p:txBody>
      </p:sp>
      <p:sp>
        <p:nvSpPr>
          <p:cNvPr id="109570" name="Content Placeholder 2"/>
          <p:cNvSpPr>
            <a:spLocks noGrp="1"/>
          </p:cNvSpPr>
          <p:nvPr>
            <p:ph idx="1"/>
          </p:nvPr>
        </p:nvSpPr>
        <p:spPr>
          <a:xfrm>
            <a:off x="628650" y="1787742"/>
            <a:ext cx="5716394" cy="4144707"/>
          </a:xfrm>
        </p:spPr>
        <p:txBody>
          <a:bodyPr>
            <a:normAutofit/>
          </a:bodyPr>
          <a:lstStyle/>
          <a:p>
            <a:r>
              <a:rPr lang="en-US" sz="2600" dirty="0"/>
              <a:t>Buddy systems (swim buddy, high risk work “buddy checks”, 12-step </a:t>
            </a:r>
            <a:r>
              <a:rPr lang="en-US" sz="2600" dirty="0" err="1"/>
              <a:t>pgms</a:t>
            </a:r>
            <a:r>
              <a:rPr lang="en-US" sz="2600" dirty="0"/>
              <a:t>)</a:t>
            </a:r>
          </a:p>
          <a:p>
            <a:r>
              <a:rPr lang="en-US" sz="2600" dirty="0"/>
              <a:t>Safety, social support, efficacy</a:t>
            </a:r>
          </a:p>
          <a:p>
            <a:r>
              <a:rPr lang="en-US" sz="2600" dirty="0"/>
              <a:t>Formal (vs ad hoc) peer support</a:t>
            </a:r>
          </a:p>
          <a:p>
            <a:r>
              <a:rPr lang="en-US" sz="2600" dirty="0"/>
              <a:t>Collaborative selection process</a:t>
            </a:r>
          </a:p>
          <a:p>
            <a:r>
              <a:rPr lang="en-US" sz="2600" dirty="0"/>
              <a:t>Daily check-ins: self-care, emotional health, camaraderie</a:t>
            </a:r>
          </a:p>
          <a:p>
            <a:endParaRPr lang="en-US" sz="2600" dirty="0"/>
          </a:p>
        </p:txBody>
      </p:sp>
      <p:sp>
        <p:nvSpPr>
          <p:cNvPr id="7" name="TextBox 3">
            <a:extLst>
              <a:ext uri="{FF2B5EF4-FFF2-40B4-BE49-F238E27FC236}">
                <a16:creationId xmlns:a16="http://schemas.microsoft.com/office/drawing/2014/main" xmlns="" id="{98EE89BD-316B-534C-B372-FE57489400EE}"/>
              </a:ext>
            </a:extLst>
          </p:cNvPr>
          <p:cNvSpPr txBox="1">
            <a:spLocks noChangeArrowheads="1"/>
          </p:cNvSpPr>
          <p:nvPr/>
        </p:nvSpPr>
        <p:spPr bwMode="auto">
          <a:xfrm>
            <a:off x="3902927" y="6071575"/>
            <a:ext cx="4248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r>
              <a:rPr lang="en-US" sz="1200" b="0" dirty="0" err="1">
                <a:solidFill>
                  <a:schemeClr val="bg1">
                    <a:lumMod val="65000"/>
                  </a:schemeClr>
                </a:solidFill>
                <a:latin typeface="+mn-lt"/>
              </a:rPr>
              <a:t>Ramsberger</a:t>
            </a:r>
            <a:r>
              <a:rPr lang="en-US" sz="1200" b="0" dirty="0">
                <a:solidFill>
                  <a:schemeClr val="bg1">
                    <a:lumMod val="65000"/>
                  </a:schemeClr>
                </a:solidFill>
                <a:latin typeface="+mn-lt"/>
              </a:rPr>
              <a:t>, P. F., Mills, L., &amp; </a:t>
            </a:r>
            <a:r>
              <a:rPr lang="en-US" sz="1200" b="0" dirty="0" err="1">
                <a:solidFill>
                  <a:schemeClr val="bg1">
                    <a:lumMod val="65000"/>
                  </a:schemeClr>
                </a:solidFill>
                <a:latin typeface="+mn-lt"/>
              </a:rPr>
              <a:t>Legree</a:t>
            </a:r>
            <a:r>
              <a:rPr lang="en-US" sz="1200" b="0" dirty="0">
                <a:solidFill>
                  <a:schemeClr val="bg1">
                    <a:lumMod val="65000"/>
                  </a:schemeClr>
                </a:solidFill>
                <a:latin typeface="+mn-lt"/>
              </a:rPr>
              <a:t>, P. (2002). </a:t>
            </a:r>
            <a:r>
              <a:rPr lang="en-US" sz="1200" b="0" i="1" dirty="0">
                <a:solidFill>
                  <a:schemeClr val="bg1">
                    <a:lumMod val="65000"/>
                  </a:schemeClr>
                </a:solidFill>
                <a:latin typeface="+mn-lt"/>
              </a:rPr>
              <a:t>Evaluation of the Buddy Team Assignment Program</a:t>
            </a:r>
            <a:r>
              <a:rPr lang="en-US" sz="1200" b="0" dirty="0">
                <a:solidFill>
                  <a:schemeClr val="bg1">
                    <a:lumMod val="65000"/>
                  </a:schemeClr>
                </a:solidFill>
                <a:latin typeface="+mn-lt"/>
              </a:rPr>
              <a:t> (p. 60). United States Army Research Institute for the Behavioral and Social Sciences.</a:t>
            </a:r>
          </a:p>
        </p:txBody>
      </p:sp>
      <p:pic>
        <p:nvPicPr>
          <p:cNvPr id="2" name="Picture 1">
            <a:extLst>
              <a:ext uri="{FF2B5EF4-FFF2-40B4-BE49-F238E27FC236}">
                <a16:creationId xmlns:a16="http://schemas.microsoft.com/office/drawing/2014/main" xmlns="" id="{2F40F7E6-12FD-3545-88B1-B331730A6FA1}"/>
              </a:ext>
            </a:extLst>
          </p:cNvPr>
          <p:cNvPicPr>
            <a:picLocks noChangeAspect="1"/>
          </p:cNvPicPr>
          <p:nvPr/>
        </p:nvPicPr>
        <p:blipFill>
          <a:blip r:embed="rId3"/>
          <a:stretch>
            <a:fillRect/>
          </a:stretch>
        </p:blipFill>
        <p:spPr>
          <a:xfrm>
            <a:off x="6354752" y="965127"/>
            <a:ext cx="2160598" cy="2798956"/>
          </a:xfrm>
          <a:prstGeom prst="rect">
            <a:avLst/>
          </a:prstGeom>
        </p:spPr>
      </p:pic>
      <p:pic>
        <p:nvPicPr>
          <p:cNvPr id="3" name="Picture 2">
            <a:extLst>
              <a:ext uri="{FF2B5EF4-FFF2-40B4-BE49-F238E27FC236}">
                <a16:creationId xmlns:a16="http://schemas.microsoft.com/office/drawing/2014/main" xmlns="" id="{0756DB53-6342-8D4C-B5C1-99DBB54BA36F}"/>
              </a:ext>
            </a:extLst>
          </p:cNvPr>
          <p:cNvPicPr>
            <a:picLocks noChangeAspect="1"/>
          </p:cNvPicPr>
          <p:nvPr/>
        </p:nvPicPr>
        <p:blipFill>
          <a:blip r:embed="rId4"/>
          <a:stretch>
            <a:fillRect/>
          </a:stretch>
        </p:blipFill>
        <p:spPr>
          <a:xfrm>
            <a:off x="6610960" y="2928984"/>
            <a:ext cx="2209800" cy="2870200"/>
          </a:xfrm>
          <a:prstGeom prst="rect">
            <a:avLst/>
          </a:prstGeom>
        </p:spPr>
      </p:pic>
    </p:spTree>
    <p:extLst>
      <p:ext uri="{BB962C8B-B14F-4D97-AF65-F5344CB8AC3E}">
        <p14:creationId xmlns:p14="http://schemas.microsoft.com/office/powerpoint/2010/main" val="998915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xmlns="" id="{4B38D284-A81B-5C4E-904E-97C4D2E08E0B}"/>
              </a:ext>
            </a:extLst>
          </p:cNvPr>
          <p:cNvPicPr>
            <a:picLocks noGrp="1" noChangeAspect="1"/>
          </p:cNvPicPr>
          <p:nvPr>
            <p:ph idx="1"/>
          </p:nvPr>
        </p:nvPicPr>
        <p:blipFill rotWithShape="1">
          <a:blip r:embed="rId2"/>
          <a:srcRect l="2831" r="4058" b="-2"/>
          <a:stretch/>
        </p:blipFill>
        <p:spPr>
          <a:xfrm>
            <a:off x="176869" y="776761"/>
            <a:ext cx="8790262" cy="5900486"/>
          </a:xfrm>
          <a:prstGeom prst="rect">
            <a:avLst/>
          </a:prstGeom>
          <a:effectLst/>
        </p:spPr>
      </p:pic>
    </p:spTree>
    <p:extLst>
      <p:ext uri="{BB962C8B-B14F-4D97-AF65-F5344CB8AC3E}">
        <p14:creationId xmlns:p14="http://schemas.microsoft.com/office/powerpoint/2010/main" val="2535749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computer&#10;&#10;Description automatically generated">
            <a:extLst>
              <a:ext uri="{FF2B5EF4-FFF2-40B4-BE49-F238E27FC236}">
                <a16:creationId xmlns:a16="http://schemas.microsoft.com/office/drawing/2014/main" xmlns="" id="{F92748CD-7C7B-164F-ACA5-A9CF64CBEAD7}"/>
              </a:ext>
            </a:extLst>
          </p:cNvPr>
          <p:cNvPicPr>
            <a:picLocks noChangeAspect="1"/>
          </p:cNvPicPr>
          <p:nvPr/>
        </p:nvPicPr>
        <p:blipFill rotWithShape="1">
          <a:blip r:embed="rId3"/>
          <a:srcRect l="15460" t="14206" r="19663" b="10252"/>
          <a:stretch/>
        </p:blipFill>
        <p:spPr>
          <a:xfrm>
            <a:off x="157716" y="212652"/>
            <a:ext cx="8841188" cy="6434046"/>
          </a:xfrm>
          <a:prstGeom prst="rect">
            <a:avLst/>
          </a:prstGeom>
          <a:effectLst/>
        </p:spPr>
      </p:pic>
    </p:spTree>
    <p:extLst>
      <p:ext uri="{BB962C8B-B14F-4D97-AF65-F5344CB8AC3E}">
        <p14:creationId xmlns:p14="http://schemas.microsoft.com/office/powerpoint/2010/main" val="3736220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1711D5-349D-4847-A71F-DCB6A6FF38BF}" type="slidenum">
              <a:rPr lang="en-US" smtClean="0"/>
              <a:pPr/>
              <a:t>16</a:t>
            </a:fld>
            <a:endParaRPr lang="en-US" dirty="0"/>
          </a:p>
        </p:txBody>
      </p:sp>
      <p:sp>
        <p:nvSpPr>
          <p:cNvPr id="6" name="Title 5"/>
          <p:cNvSpPr>
            <a:spLocks noGrp="1"/>
          </p:cNvSpPr>
          <p:nvPr>
            <p:ph type="ctrTitle" idx="4294967295"/>
          </p:nvPr>
        </p:nvSpPr>
        <p:spPr>
          <a:xfrm>
            <a:off x="0" y="1376363"/>
            <a:ext cx="9144000" cy="3756025"/>
          </a:xfrm>
        </p:spPr>
        <p:txBody>
          <a:bodyPr>
            <a:normAutofit/>
          </a:bodyPr>
          <a:lstStyle/>
          <a:p>
            <a:pPr algn="ctr"/>
            <a:r>
              <a:rPr lang="en-US" sz="4000" b="1" dirty="0" smtClean="0">
                <a:latin typeface="+mn-lt"/>
              </a:rPr>
              <a:t>Questions?</a:t>
            </a:r>
            <a:br>
              <a:rPr lang="en-US" sz="4000" b="1" dirty="0" smtClean="0">
                <a:latin typeface="+mn-lt"/>
              </a:rPr>
            </a:br>
            <a:endParaRPr lang="en-US" sz="4000" b="1" dirty="0">
              <a:latin typeface="+mn-lt"/>
            </a:endParaRPr>
          </a:p>
        </p:txBody>
      </p:sp>
    </p:spTree>
    <p:extLst>
      <p:ext uri="{BB962C8B-B14F-4D97-AF65-F5344CB8AC3E}">
        <p14:creationId xmlns:p14="http://schemas.microsoft.com/office/powerpoint/2010/main" val="2598256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700" dirty="0"/>
              <a:t/>
            </a:r>
            <a:br>
              <a:rPr lang="en-US" sz="2700" dirty="0"/>
            </a:br>
            <a:r>
              <a:rPr lang="en-US" sz="2700" dirty="0"/>
              <a:t/>
            </a:r>
            <a:br>
              <a:rPr lang="en-US" sz="2700" dirty="0"/>
            </a:br>
            <a:r>
              <a:rPr lang="en-US" sz="2700" dirty="0"/>
              <a:t/>
            </a:r>
            <a:br>
              <a:rPr lang="en-US" sz="2700" dirty="0"/>
            </a:br>
            <a:r>
              <a:rPr lang="en-US" sz="1800"/>
              <a:t>Additional </a:t>
            </a:r>
            <a:r>
              <a:rPr lang="en-US" sz="1800" smtClean="0"/>
              <a:t>Resources</a:t>
            </a:r>
            <a:r>
              <a:rPr lang="en-US" sz="1800" dirty="0" smtClean="0"/>
              <a:t/>
            </a:r>
            <a:br>
              <a:rPr lang="en-US" sz="1800" dirty="0" smtClean="0"/>
            </a:br>
            <a:r>
              <a:rPr lang="en-US" sz="2700" dirty="0" smtClean="0"/>
              <a:t>American College of Physicians</a:t>
            </a:r>
            <a:endParaRPr lang="en-US" sz="2700" dirty="0"/>
          </a:p>
        </p:txBody>
      </p:sp>
    </p:spTree>
    <p:extLst>
      <p:ext uri="{BB962C8B-B14F-4D97-AF65-F5344CB8AC3E}">
        <p14:creationId xmlns:p14="http://schemas.microsoft.com/office/powerpoint/2010/main" val="2152855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09B0B-4441-ED44-B1E1-062FB982BA51}"/>
              </a:ext>
            </a:extLst>
          </p:cNvPr>
          <p:cNvSpPr>
            <a:spLocks noGrp="1"/>
          </p:cNvSpPr>
          <p:nvPr>
            <p:ph type="title"/>
          </p:nvPr>
        </p:nvSpPr>
        <p:spPr/>
        <p:txBody>
          <a:bodyPr/>
          <a:lstStyle/>
          <a:p>
            <a:r>
              <a:rPr lang="en-US" dirty="0" smtClean="0"/>
              <a:t>Additional Resources</a:t>
            </a:r>
            <a:endParaRPr lang="en-US" dirty="0"/>
          </a:p>
        </p:txBody>
      </p:sp>
      <p:sp>
        <p:nvSpPr>
          <p:cNvPr id="3" name="Content Placeholder 2">
            <a:extLst>
              <a:ext uri="{FF2B5EF4-FFF2-40B4-BE49-F238E27FC236}">
                <a16:creationId xmlns:a16="http://schemas.microsoft.com/office/drawing/2014/main" xmlns="" id="{F46B90D1-9612-1D4E-8532-26F8FBC520DA}"/>
              </a:ext>
            </a:extLst>
          </p:cNvPr>
          <p:cNvSpPr>
            <a:spLocks noGrp="1"/>
          </p:cNvSpPr>
          <p:nvPr>
            <p:ph idx="1"/>
          </p:nvPr>
        </p:nvSpPr>
        <p:spPr>
          <a:xfrm>
            <a:off x="628650" y="1153552"/>
            <a:ext cx="8065184" cy="5176910"/>
          </a:xfrm>
        </p:spPr>
        <p:txBody>
          <a:bodyPr>
            <a:noAutofit/>
          </a:bodyPr>
          <a:lstStyle/>
          <a:p>
            <a:r>
              <a:rPr lang="en-US" sz="2000" b="1" dirty="0" smtClean="0"/>
              <a:t>COVID-19 ACP Physician's Guide Clinician Well-being Resources</a:t>
            </a:r>
          </a:p>
          <a:p>
            <a:pPr lvl="1"/>
            <a:r>
              <a:rPr lang="en-US" sz="1800" dirty="0" smtClean="0"/>
              <a:t>Features </a:t>
            </a:r>
            <a:r>
              <a:rPr lang="en-US" sz="1800" dirty="0" smtClean="0"/>
              <a:t>resources dedicated to personal resilience, crisis lines and counseling support, institutional and team well-being, grief management, and </a:t>
            </a:r>
            <a:r>
              <a:rPr lang="en-US" sz="1800" dirty="0" smtClean="0"/>
              <a:t>more</a:t>
            </a:r>
            <a:endParaRPr lang="en-US" sz="1800" dirty="0"/>
          </a:p>
          <a:p>
            <a:r>
              <a:rPr lang="en-US" sz="2000" b="1" dirty="0" smtClean="0"/>
              <a:t>CME-eligible ACP Well-being webinars</a:t>
            </a:r>
          </a:p>
          <a:p>
            <a:pPr lvl="1"/>
            <a:r>
              <a:rPr lang="en-US" sz="1800" dirty="0" smtClean="0"/>
              <a:t>COVID-19: Practical Support from Internists on the Front Lines</a:t>
            </a:r>
          </a:p>
          <a:p>
            <a:pPr lvl="1"/>
            <a:r>
              <a:rPr lang="en-US" sz="1800" dirty="0" smtClean="0"/>
              <a:t>Mini But Mighty Skills for Well-being</a:t>
            </a:r>
          </a:p>
          <a:p>
            <a:pPr lvl="1"/>
            <a:r>
              <a:rPr lang="en-US" sz="1800" dirty="0" smtClean="0"/>
              <a:t>Positive Psychology in Times of Crisis</a:t>
            </a:r>
          </a:p>
          <a:p>
            <a:r>
              <a:rPr lang="en-US" sz="2000" b="1" dirty="0" smtClean="0"/>
              <a:t>COVID-19 Administrative and Regulatory Relief Advocacy</a:t>
            </a:r>
          </a:p>
          <a:p>
            <a:pPr lvl="1"/>
            <a:r>
              <a:rPr lang="en-US" sz="1800" dirty="0" smtClean="0"/>
              <a:t>Advocating for administrative and regulatory relief to remove unnecessary burden on physicians so they are able to focus their efforts on addressing the COVID-19 crisis</a:t>
            </a:r>
          </a:p>
          <a:p>
            <a:pPr lvl="1"/>
            <a:r>
              <a:rPr lang="en-US" sz="1800" dirty="0" smtClean="0"/>
              <a:t>Asking </a:t>
            </a:r>
            <a:r>
              <a:rPr lang="en-US" sz="1800" dirty="0" smtClean="0"/>
              <a:t>HHS </a:t>
            </a:r>
            <a:r>
              <a:rPr lang="en-US" sz="1800" dirty="0" smtClean="0"/>
              <a:t>to make a targeted allocation from the Provider Relief fund to primary care physicians and other clinicians to help them weather the COVID-19 pandemic and help remove financial strains on primary care practices</a:t>
            </a:r>
          </a:p>
          <a:p>
            <a:pPr lvl="1"/>
            <a:r>
              <a:rPr lang="en-US" sz="1800" dirty="0" smtClean="0"/>
              <a:t>Created a Chapter </a:t>
            </a:r>
            <a:r>
              <a:rPr lang="en-US" sz="1800" dirty="0" smtClean="0"/>
              <a:t>Advocacy Toolkit </a:t>
            </a:r>
            <a:r>
              <a:rPr lang="en-US" sz="1800" dirty="0" smtClean="0"/>
              <a:t>that features </a:t>
            </a:r>
            <a:r>
              <a:rPr lang="en-US" sz="1800" dirty="0" smtClean="0"/>
              <a:t>resources and calls to action that ACP chapters can use to advance policies at the state level</a:t>
            </a:r>
          </a:p>
        </p:txBody>
      </p:sp>
      <p:sp>
        <p:nvSpPr>
          <p:cNvPr id="4" name="TextBox 3"/>
          <p:cNvSpPr txBox="1"/>
          <p:nvPr/>
        </p:nvSpPr>
        <p:spPr>
          <a:xfrm>
            <a:off x="361631" y="6192609"/>
            <a:ext cx="7675418" cy="323165"/>
          </a:xfrm>
          <a:prstGeom prst="rect">
            <a:avLst/>
          </a:prstGeom>
          <a:noFill/>
        </p:spPr>
        <p:txBody>
          <a:bodyPr wrap="square" rtlCol="0">
            <a:spAutoFit/>
          </a:bodyPr>
          <a:lstStyle/>
          <a:p>
            <a:pPr algn="ctr" defTabSz="685800" fontAlgn="base">
              <a:spcBef>
                <a:spcPct val="0"/>
              </a:spcBef>
              <a:spcAft>
                <a:spcPct val="0"/>
              </a:spcAft>
            </a:pPr>
            <a:r>
              <a:rPr lang="en-US" sz="1500" dirty="0">
                <a:solidFill>
                  <a:srgbClr val="000000"/>
                </a:solidFill>
                <a:cs typeface="Arial" charset="0"/>
              </a:rPr>
              <a:t>Please contact </a:t>
            </a:r>
            <a:r>
              <a:rPr lang="en-US" sz="1500" dirty="0">
                <a:solidFill>
                  <a:srgbClr val="000000"/>
                </a:solidFill>
                <a:cs typeface="Arial" charset="0"/>
                <a:hlinkClick r:id="rId3"/>
              </a:rPr>
              <a:t>acpwellbeing@acponline.org</a:t>
            </a:r>
            <a:r>
              <a:rPr lang="en-US" sz="1500" dirty="0">
                <a:solidFill>
                  <a:srgbClr val="000000"/>
                </a:solidFill>
                <a:cs typeface="Arial" charset="0"/>
              </a:rPr>
              <a:t> for any questions, comments, or suggestions</a:t>
            </a:r>
            <a:endParaRPr lang="en-US" sz="1500" dirty="0">
              <a:solidFill>
                <a:srgbClr val="000000"/>
              </a:solidFill>
              <a:cs typeface="Arial" charset="0"/>
            </a:endParaRPr>
          </a:p>
        </p:txBody>
      </p:sp>
    </p:spTree>
    <p:extLst>
      <p:ext uri="{BB962C8B-B14F-4D97-AF65-F5344CB8AC3E}">
        <p14:creationId xmlns:p14="http://schemas.microsoft.com/office/powerpoint/2010/main" val="2436167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Additional Resources</a:t>
            </a:r>
            <a:endParaRPr lang="en-US" dirty="0"/>
          </a:p>
        </p:txBody>
      </p:sp>
      <p:sp>
        <p:nvSpPr>
          <p:cNvPr id="5" name="Content Placeholder 4"/>
          <p:cNvSpPr>
            <a:spLocks noGrp="1"/>
          </p:cNvSpPr>
          <p:nvPr>
            <p:ph idx="1"/>
          </p:nvPr>
        </p:nvSpPr>
        <p:spPr/>
        <p:txBody>
          <a:bodyPr/>
          <a:lstStyle/>
          <a:p>
            <a:endParaRPr lang="en-US" dirty="0" smtClean="0">
              <a:hlinkClick r:id="rId2"/>
            </a:endParaRPr>
          </a:p>
          <a:p>
            <a:pPr marL="0" indent="0" algn="ctr">
              <a:buNone/>
            </a:pPr>
            <a:r>
              <a:rPr lang="en-US" sz="2400" b="1" dirty="0" smtClean="0"/>
              <a:t>Visit </a:t>
            </a:r>
            <a:r>
              <a:rPr lang="en-US" sz="2400" b="1" dirty="0" smtClean="0"/>
              <a:t>ACP’s </a:t>
            </a:r>
            <a:r>
              <a:rPr lang="en-US" sz="2400" b="1" dirty="0"/>
              <a:t>COVID-19 Resource </a:t>
            </a:r>
            <a:r>
              <a:rPr lang="en-US" sz="2400" b="1" dirty="0" smtClean="0"/>
              <a:t>Hub:</a:t>
            </a:r>
            <a:r>
              <a:rPr lang="en-US" sz="2400" dirty="0"/>
              <a:t/>
            </a:r>
            <a:br>
              <a:rPr lang="en-US" sz="2400" dirty="0"/>
            </a:br>
            <a:r>
              <a:rPr lang="en-US" sz="2400" dirty="0" smtClean="0"/>
              <a:t>www.acponline.org/covid19</a:t>
            </a:r>
          </a:p>
          <a:p>
            <a:pPr marL="0" indent="0" algn="ctr">
              <a:buNone/>
            </a:pPr>
            <a:endParaRPr lang="en-US" sz="2400" b="1" dirty="0"/>
          </a:p>
          <a:p>
            <a:pPr marL="0" indent="0" algn="ctr">
              <a:buNone/>
            </a:pPr>
            <a:r>
              <a:rPr lang="en-US" sz="2400" b="1" dirty="0" smtClean="0"/>
              <a:t>Register for Upcoming Programming:</a:t>
            </a:r>
            <a:br>
              <a:rPr lang="en-US" sz="2400" b="1" dirty="0" smtClean="0"/>
            </a:br>
            <a:r>
              <a:rPr lang="en-US" sz="2400" i="1" dirty="0" smtClean="0"/>
              <a:t>Innovations in the Care of Outpatients with COVID-19</a:t>
            </a:r>
            <a:r>
              <a:rPr lang="en-US" sz="2400" dirty="0"/>
              <a:t/>
            </a:r>
            <a:br>
              <a:rPr lang="en-US" sz="2400" dirty="0"/>
            </a:br>
            <a:r>
              <a:rPr lang="en-US" sz="2400" dirty="0" smtClean="0"/>
              <a:t>Wednesday, June 24, </a:t>
            </a:r>
            <a:r>
              <a:rPr lang="en-US" sz="2400" dirty="0"/>
              <a:t>2020</a:t>
            </a:r>
            <a:br>
              <a:rPr lang="en-US" sz="2400" dirty="0"/>
            </a:br>
            <a:r>
              <a:rPr lang="en-US" sz="2400" dirty="0" smtClean="0"/>
              <a:t>5:00 </a:t>
            </a:r>
            <a:r>
              <a:rPr lang="en-US" sz="2400" dirty="0"/>
              <a:t>p.m. - </a:t>
            </a:r>
            <a:r>
              <a:rPr lang="en-US" sz="2400" dirty="0" smtClean="0"/>
              <a:t>6:00 </a:t>
            </a:r>
            <a:r>
              <a:rPr lang="en-US" sz="2400" dirty="0"/>
              <a:t>p.m. </a:t>
            </a:r>
            <a:r>
              <a:rPr lang="en-US" sz="2400" dirty="0" smtClean="0"/>
              <a:t>ET</a:t>
            </a:r>
            <a:endParaRPr lang="en-US" sz="2400" dirty="0"/>
          </a:p>
          <a:p>
            <a:pPr marL="0" indent="0" algn="ctr">
              <a:spcBef>
                <a:spcPts val="0"/>
              </a:spcBef>
              <a:buNone/>
            </a:pPr>
            <a:r>
              <a:rPr lang="en-US" sz="2400" dirty="0" smtClean="0"/>
              <a:t>www.acponline.org/leadershipacademy</a:t>
            </a:r>
          </a:p>
          <a:p>
            <a:pPr marL="0" indent="0" algn="ctr">
              <a:spcBef>
                <a:spcPts val="0"/>
              </a:spcBef>
              <a:buNone/>
            </a:pPr>
            <a:endParaRPr lang="en-US" sz="2100" dirty="0"/>
          </a:p>
          <a:p>
            <a:pPr marL="0" indent="0" algn="ctr">
              <a:buNone/>
            </a:pPr>
            <a:endParaRPr lang="en-US" sz="2400" b="1" dirty="0" smtClean="0"/>
          </a:p>
          <a:p>
            <a:pPr marL="0" indent="0" algn="ctr">
              <a:buNone/>
            </a:pPr>
            <a:endParaRPr lang="en-US" sz="2400" dirty="0"/>
          </a:p>
          <a:p>
            <a:pPr marL="0" indent="0">
              <a:buNone/>
            </a:pPr>
            <a:endParaRPr lang="en-US" b="1" dirty="0"/>
          </a:p>
          <a:p>
            <a:pPr marL="0" indent="0" algn="ctr">
              <a:buNone/>
            </a:pPr>
            <a:endParaRPr lang="en-US" dirty="0"/>
          </a:p>
        </p:txBody>
      </p:sp>
    </p:spTree>
    <p:extLst>
      <p:ext uri="{BB962C8B-B14F-4D97-AF65-F5344CB8AC3E}">
        <p14:creationId xmlns:p14="http://schemas.microsoft.com/office/powerpoint/2010/main" val="3548119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400" dirty="0"/>
              <a:t>Addressing and Supporting Physician Mental Health during Challenging Times</a:t>
            </a:r>
          </a:p>
        </p:txBody>
      </p:sp>
      <p:sp>
        <p:nvSpPr>
          <p:cNvPr id="3" name="Subtitle 2"/>
          <p:cNvSpPr>
            <a:spLocks noGrp="1"/>
          </p:cNvSpPr>
          <p:nvPr>
            <p:ph type="subTitle" idx="1"/>
          </p:nvPr>
        </p:nvSpPr>
        <p:spPr/>
        <p:txBody>
          <a:bodyPr/>
          <a:lstStyle/>
          <a:p>
            <a:r>
              <a:rPr lang="en-US" dirty="0" smtClean="0"/>
              <a:t>Kerri Palamara, MD, FACP</a:t>
            </a:r>
          </a:p>
          <a:p>
            <a:r>
              <a:rPr lang="en-US" dirty="0" smtClean="0"/>
              <a:t>Joshua C. Morganstein, MD</a:t>
            </a:r>
            <a:endParaRPr lang="en-US" dirty="0"/>
          </a:p>
        </p:txBody>
      </p:sp>
    </p:spTree>
    <p:extLst>
      <p:ext uri="{BB962C8B-B14F-4D97-AF65-F5344CB8AC3E}">
        <p14:creationId xmlns:p14="http://schemas.microsoft.com/office/powerpoint/2010/main" val="1649082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61711D5-349D-4847-A71F-DCB6A6FF38BF}" type="slidenum">
              <a:rPr lang="en-US" smtClean="0"/>
              <a:pPr/>
              <a:t>20</a:t>
            </a:fld>
            <a:endParaRPr lang="en-US" dirty="0"/>
          </a:p>
        </p:txBody>
      </p:sp>
      <p:sp>
        <p:nvSpPr>
          <p:cNvPr id="6" name="Title 5"/>
          <p:cNvSpPr>
            <a:spLocks noGrp="1"/>
          </p:cNvSpPr>
          <p:nvPr>
            <p:ph type="ctrTitle" idx="4294967295"/>
          </p:nvPr>
        </p:nvSpPr>
        <p:spPr>
          <a:xfrm>
            <a:off x="0" y="1376363"/>
            <a:ext cx="9144000" cy="3756746"/>
          </a:xfrm>
        </p:spPr>
        <p:txBody>
          <a:bodyPr>
            <a:normAutofit/>
          </a:bodyPr>
          <a:lstStyle/>
          <a:p>
            <a:pPr algn="ctr"/>
            <a:r>
              <a:rPr lang="en-US" sz="4000" dirty="0" smtClean="0">
                <a:solidFill>
                  <a:schemeClr val="tx1"/>
                </a:solidFill>
              </a:rPr>
              <a:t>Thank you!</a:t>
            </a:r>
            <a:br>
              <a:rPr lang="en-US" sz="4000" dirty="0" smtClean="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2985389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CME and Disclosure Information</a:t>
            </a:r>
            <a:endParaRPr lang="en-US" dirty="0"/>
          </a:p>
        </p:txBody>
      </p:sp>
      <p:sp>
        <p:nvSpPr>
          <p:cNvPr id="3" name="Content Placeholder 2"/>
          <p:cNvSpPr>
            <a:spLocks noGrp="1"/>
          </p:cNvSpPr>
          <p:nvPr>
            <p:ph idx="1"/>
          </p:nvPr>
        </p:nvSpPr>
        <p:spPr>
          <a:xfrm>
            <a:off x="600515" y="1169779"/>
            <a:ext cx="7886700" cy="4513569"/>
          </a:xfrm>
        </p:spPr>
        <p:txBody>
          <a:bodyPr>
            <a:normAutofit/>
          </a:bodyPr>
          <a:lstStyle/>
          <a:p>
            <a:pPr marL="0" indent="0">
              <a:buNone/>
            </a:pPr>
            <a:r>
              <a:rPr lang="en-US" sz="1800" dirty="0" smtClean="0"/>
              <a:t>The American College of Physicians (ACP) is accredited by the Accreditation Council for Continuing Medical Education (ACCME) to provide continuing medical education for physicians.</a:t>
            </a:r>
          </a:p>
          <a:p>
            <a:pPr marL="0" indent="0">
              <a:buNone/>
            </a:pPr>
            <a:r>
              <a:rPr lang="en-US" sz="1800" dirty="0" smtClean="0"/>
              <a:t>The ACP designates this other activity (blended) for a maximum of 1 </a:t>
            </a:r>
            <a:r>
              <a:rPr lang="en-US" sz="1800" i="1" dirty="0" smtClean="0"/>
              <a:t>AMA PRA Category 1 Credit(s)</a:t>
            </a:r>
            <a:r>
              <a:rPr lang="en-US" sz="1800" dirty="0" smtClean="0"/>
              <a:t>™. Physicians should claim only the credit commensurate with the extent of their participation in the activity</a:t>
            </a:r>
            <a:r>
              <a:rPr lang="en-US" sz="1800" dirty="0" smtClean="0"/>
              <a:t>.</a:t>
            </a:r>
            <a:endParaRPr lang="en-US" sz="1800" b="1" dirty="0" smtClean="0"/>
          </a:p>
          <a:p>
            <a:pPr marL="0" indent="0" algn="ctr">
              <a:buNone/>
            </a:pPr>
            <a:r>
              <a:rPr lang="en-US" sz="1800" b="1" dirty="0" smtClean="0"/>
              <a:t>To claim CME credit, please go to:</a:t>
            </a:r>
          </a:p>
          <a:p>
            <a:pPr marL="0" indent="0" algn="ctr">
              <a:buNone/>
            </a:pPr>
            <a:r>
              <a:rPr lang="en-US" sz="1800" b="1" dirty="0"/>
              <a:t>https://www.acponline.org/wellbeing-webinars-cme</a:t>
            </a:r>
          </a:p>
          <a:p>
            <a:pPr marL="0" indent="0">
              <a:buNone/>
            </a:pPr>
            <a:endParaRPr lang="en-US" sz="1800" dirty="0"/>
          </a:p>
          <a:p>
            <a:pPr marL="0" indent="0">
              <a:buNone/>
            </a:pPr>
            <a:r>
              <a:rPr lang="en-US" sz="1800" dirty="0" smtClean="0"/>
              <a:t>The </a:t>
            </a:r>
            <a:r>
              <a:rPr lang="en-US" sz="1800" dirty="0" smtClean="0"/>
              <a:t>individuals in control of content for this activity have nothing to disclose.</a:t>
            </a:r>
            <a:endParaRPr lang="en-US" sz="1800" dirty="0"/>
          </a:p>
        </p:txBody>
      </p:sp>
      <p:sp>
        <p:nvSpPr>
          <p:cNvPr id="4" name="Slide Number Placeholder 3"/>
          <p:cNvSpPr>
            <a:spLocks noGrp="1"/>
          </p:cNvSpPr>
          <p:nvPr>
            <p:ph type="sldNum" sz="quarter" idx="10"/>
          </p:nvPr>
        </p:nvSpPr>
        <p:spPr/>
        <p:txBody>
          <a:bodyPr/>
          <a:lstStyle/>
          <a:p>
            <a:pPr defTabSz="685800" fontAlgn="base">
              <a:spcBef>
                <a:spcPct val="0"/>
              </a:spcBef>
              <a:spcAft>
                <a:spcPct val="0"/>
              </a:spcAft>
            </a:pPr>
            <a:fld id="{461711D5-349D-4847-A71F-DCB6A6FF38BF}" type="slidenum">
              <a:rPr lang="en-US">
                <a:solidFill>
                  <a:srgbClr val="2EB135"/>
                </a:solidFill>
              </a:rPr>
              <a:pPr defTabSz="685800" fontAlgn="base">
                <a:spcBef>
                  <a:spcPct val="0"/>
                </a:spcBef>
                <a:spcAft>
                  <a:spcPct val="0"/>
                </a:spcAft>
              </a:pPr>
              <a:t>3</a:t>
            </a:fld>
            <a:endParaRPr lang="en-US" dirty="0">
              <a:solidFill>
                <a:srgbClr val="2EB135"/>
              </a:solidFill>
            </a:endParaRPr>
          </a:p>
        </p:txBody>
      </p:sp>
    </p:spTree>
    <p:extLst>
      <p:ext uri="{BB962C8B-B14F-4D97-AF65-F5344CB8AC3E}">
        <p14:creationId xmlns:p14="http://schemas.microsoft.com/office/powerpoint/2010/main" val="4267701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normAutofit/>
          </a:bodyPr>
          <a:lstStyle/>
          <a:p>
            <a:r>
              <a:rPr lang="en-US" sz="3200" dirty="0">
                <a:solidFill>
                  <a:schemeClr val="accent4">
                    <a:lumMod val="40000"/>
                    <a:lumOff val="60000"/>
                  </a:schemeClr>
                </a:solidFill>
              </a:rPr>
              <a:t>Disclaimer</a:t>
            </a:r>
          </a:p>
        </p:txBody>
      </p:sp>
      <p:sp>
        <p:nvSpPr>
          <p:cNvPr id="6146" name="Rectangle 3"/>
          <p:cNvSpPr txBox="1">
            <a:spLocks noChangeArrowheads="1"/>
          </p:cNvSpPr>
          <p:nvPr/>
        </p:nvSpPr>
        <p:spPr bwMode="auto">
          <a:xfrm>
            <a:off x="685800" y="1609267"/>
            <a:ext cx="7772400" cy="419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nSpc>
                <a:spcPct val="115000"/>
              </a:lnSpc>
              <a:spcBef>
                <a:spcPct val="15000"/>
              </a:spcBef>
            </a:pPr>
            <a:r>
              <a:rPr lang="en-US" sz="2800" b="0" dirty="0">
                <a:solidFill>
                  <a:schemeClr val="bg1"/>
                </a:solidFill>
                <a:latin typeface="+mn-lt"/>
              </a:rPr>
              <a:t>The ideas, attitudes, and opinions expressed herein are my own and do not necessarily reflect those of the Uniformed Services University, the U.S. Public Health Service, the Department of Defense, or other branches of the U.S. government. I am not endorsing any of the entities or resources mentioned in this presentation and have no relevant disclosures or conflicts of interest to report.</a:t>
            </a:r>
          </a:p>
        </p:txBody>
      </p:sp>
    </p:spTree>
    <p:extLst>
      <p:ext uri="{BB962C8B-B14F-4D97-AF65-F5344CB8AC3E}">
        <p14:creationId xmlns:p14="http://schemas.microsoft.com/office/powerpoint/2010/main" val="1274618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A2DEE0E-A20D-F246-9DAD-C6FB46EE81D6}"/>
              </a:ext>
            </a:extLst>
          </p:cNvPr>
          <p:cNvPicPr>
            <a:picLocks noChangeAspect="1"/>
          </p:cNvPicPr>
          <p:nvPr/>
        </p:nvPicPr>
        <p:blipFill>
          <a:blip r:embed="rId3"/>
          <a:stretch>
            <a:fillRect/>
          </a:stretch>
        </p:blipFill>
        <p:spPr>
          <a:xfrm>
            <a:off x="1096989" y="750237"/>
            <a:ext cx="6959600" cy="4787900"/>
          </a:xfrm>
          <a:prstGeom prst="rect">
            <a:avLst/>
          </a:prstGeom>
        </p:spPr>
      </p:pic>
      <p:sp>
        <p:nvSpPr>
          <p:cNvPr id="11" name="TextBox 10">
            <a:extLst>
              <a:ext uri="{FF2B5EF4-FFF2-40B4-BE49-F238E27FC236}">
                <a16:creationId xmlns:a16="http://schemas.microsoft.com/office/drawing/2014/main" xmlns="" id="{7DD5068B-1F4C-B04A-8921-B4810EAABFA0}"/>
              </a:ext>
            </a:extLst>
          </p:cNvPr>
          <p:cNvSpPr txBox="1"/>
          <p:nvPr/>
        </p:nvSpPr>
        <p:spPr>
          <a:xfrm>
            <a:off x="4255008" y="6107763"/>
            <a:ext cx="4650151" cy="646331"/>
          </a:xfrm>
          <a:prstGeom prst="rect">
            <a:avLst/>
          </a:prstGeom>
          <a:noFill/>
        </p:spPr>
        <p:txBody>
          <a:bodyPr wrap="square" rtlCol="0">
            <a:spAutoFit/>
          </a:bodyPr>
          <a:lstStyle/>
          <a:p>
            <a:r>
              <a:rPr lang="en-US" sz="1200" dirty="0">
                <a:solidFill>
                  <a:schemeClr val="bg1">
                    <a:lumMod val="65000"/>
                  </a:schemeClr>
                </a:solidFill>
              </a:rPr>
              <a:t>Shultz, J. M., </a:t>
            </a:r>
            <a:r>
              <a:rPr lang="en-US" sz="1200" dirty="0" err="1">
                <a:solidFill>
                  <a:schemeClr val="bg1">
                    <a:lumMod val="65000"/>
                  </a:schemeClr>
                </a:solidFill>
              </a:rPr>
              <a:t>Espinola</a:t>
            </a:r>
            <a:r>
              <a:rPr lang="en-US" sz="1200" dirty="0">
                <a:solidFill>
                  <a:schemeClr val="bg1">
                    <a:lumMod val="65000"/>
                  </a:schemeClr>
                </a:solidFill>
              </a:rPr>
              <a:t>, M., </a:t>
            </a:r>
            <a:r>
              <a:rPr lang="en-US" sz="1200" dirty="0" err="1">
                <a:solidFill>
                  <a:schemeClr val="bg1">
                    <a:lumMod val="65000"/>
                  </a:schemeClr>
                </a:solidFill>
              </a:rPr>
              <a:t>Rechkemmer</a:t>
            </a:r>
            <a:r>
              <a:rPr lang="en-US" sz="1200" dirty="0">
                <a:solidFill>
                  <a:schemeClr val="bg1">
                    <a:lumMod val="65000"/>
                  </a:schemeClr>
                </a:solidFill>
              </a:rPr>
              <a:t>, A., &amp; Cohen, M. A. (2016). Prevention of Disaster Impact and Outcome Cascades. In </a:t>
            </a:r>
            <a:r>
              <a:rPr lang="en-US" sz="1200" i="1" dirty="0">
                <a:solidFill>
                  <a:schemeClr val="bg1">
                    <a:lumMod val="65000"/>
                  </a:schemeClr>
                </a:solidFill>
              </a:rPr>
              <a:t>The Cambridge Handbook of International Prevention Science</a:t>
            </a:r>
            <a:r>
              <a:rPr lang="en-US" sz="1200" dirty="0">
                <a:solidFill>
                  <a:schemeClr val="bg1">
                    <a:lumMod val="65000"/>
                  </a:schemeClr>
                </a:solidFill>
              </a:rPr>
              <a:t> (pp. 492–519).</a:t>
            </a:r>
          </a:p>
        </p:txBody>
      </p:sp>
    </p:spTree>
    <p:extLst>
      <p:ext uri="{BB962C8B-B14F-4D97-AF65-F5344CB8AC3E}">
        <p14:creationId xmlns:p14="http://schemas.microsoft.com/office/powerpoint/2010/main" val="3760503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Oval 2"/>
          <p:cNvSpPr>
            <a:spLocks noChangeArrowheads="1"/>
          </p:cNvSpPr>
          <p:nvPr/>
        </p:nvSpPr>
        <p:spPr bwMode="auto">
          <a:xfrm>
            <a:off x="4948131" y="2753269"/>
            <a:ext cx="1905000" cy="1828800"/>
          </a:xfrm>
          <a:prstGeom prst="ellipse">
            <a:avLst/>
          </a:prstGeom>
          <a:noFill/>
          <a:ln w="44450">
            <a:solidFill>
              <a:srgbClr val="08F4F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Text Box 3"/>
          <p:cNvSpPr txBox="1">
            <a:spLocks noChangeArrowheads="1"/>
          </p:cNvSpPr>
          <p:nvPr/>
        </p:nvSpPr>
        <p:spPr bwMode="auto">
          <a:xfrm>
            <a:off x="5125219" y="3312216"/>
            <a:ext cx="1828800" cy="830997"/>
          </a:xfrm>
          <a:prstGeom prst="rect">
            <a:avLst/>
          </a:prstGeom>
          <a:noFill/>
          <a:ln w="9525">
            <a:noFill/>
            <a:miter lim="800000"/>
            <a:headEnd/>
            <a:tailEnd/>
          </a:ln>
          <a:effectLst/>
        </p:spPr>
        <p:txBody>
          <a:bodyPr wrap="square">
            <a:spAutoFit/>
          </a:bodyPr>
          <a:lstStyle/>
          <a:p>
            <a:pPr algn="ctr">
              <a:defRPr/>
            </a:pPr>
            <a:r>
              <a:rPr lang="en-US" sz="2400" b="0" dirty="0">
                <a:solidFill>
                  <a:srgbClr val="00FFFF"/>
                </a:solidFill>
                <a:ea typeface="ＭＳ Ｐゴシック" charset="0"/>
                <a:cs typeface="ＭＳ Ｐゴシック" charset="0"/>
              </a:rPr>
              <a:t>Psychiatric Disorders</a:t>
            </a:r>
            <a:endParaRPr lang="en-US" sz="2400" b="0" dirty="0">
              <a:solidFill>
                <a:srgbClr val="08F4F4"/>
              </a:solidFill>
              <a:effectLst>
                <a:outerShdw blurRad="38100" dist="38100" dir="2700000" algn="tl">
                  <a:srgbClr val="000000"/>
                </a:outerShdw>
              </a:effectLst>
              <a:ea typeface="ＭＳ Ｐゴシック" charset="0"/>
              <a:cs typeface="ＭＳ Ｐゴシック" charset="0"/>
            </a:endParaRPr>
          </a:p>
        </p:txBody>
      </p:sp>
      <p:sp>
        <p:nvSpPr>
          <p:cNvPr id="78852" name="Text Box 4"/>
          <p:cNvSpPr txBox="1">
            <a:spLocks noChangeArrowheads="1"/>
          </p:cNvSpPr>
          <p:nvPr/>
        </p:nvSpPr>
        <p:spPr bwMode="auto">
          <a:xfrm>
            <a:off x="6954019" y="3198424"/>
            <a:ext cx="2057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l">
              <a:buFontTx/>
              <a:buChar char="•"/>
            </a:pPr>
            <a:r>
              <a:rPr lang="en-US" sz="1400" dirty="0">
                <a:solidFill>
                  <a:srgbClr val="08F4F4"/>
                </a:solidFill>
              </a:rPr>
              <a:t> Depression </a:t>
            </a:r>
          </a:p>
          <a:p>
            <a:pPr algn="l">
              <a:buFontTx/>
              <a:buChar char="•"/>
            </a:pPr>
            <a:r>
              <a:rPr lang="en-US" sz="1400" dirty="0">
                <a:solidFill>
                  <a:srgbClr val="08F4F4"/>
                </a:solidFill>
              </a:rPr>
              <a:t> PTSD</a:t>
            </a:r>
          </a:p>
          <a:p>
            <a:pPr algn="l">
              <a:buFontTx/>
              <a:buChar char="•"/>
            </a:pPr>
            <a:r>
              <a:rPr lang="en-US" sz="1400" dirty="0">
                <a:solidFill>
                  <a:srgbClr val="08F4F4"/>
                </a:solidFill>
              </a:rPr>
              <a:t> Anxiety</a:t>
            </a:r>
          </a:p>
          <a:p>
            <a:pPr algn="l">
              <a:buFontTx/>
              <a:buChar char="•"/>
            </a:pPr>
            <a:r>
              <a:rPr lang="en-US" sz="1400" dirty="0">
                <a:solidFill>
                  <a:srgbClr val="08F4F4"/>
                </a:solidFill>
              </a:rPr>
              <a:t> Complex Grief</a:t>
            </a:r>
          </a:p>
        </p:txBody>
      </p:sp>
      <p:sp>
        <p:nvSpPr>
          <p:cNvPr id="18" name="Text Box 5"/>
          <p:cNvSpPr txBox="1">
            <a:spLocks noChangeArrowheads="1"/>
          </p:cNvSpPr>
          <p:nvPr/>
        </p:nvSpPr>
        <p:spPr bwMode="auto">
          <a:xfrm>
            <a:off x="3087918" y="4104484"/>
            <a:ext cx="2286000" cy="1384995"/>
          </a:xfrm>
          <a:prstGeom prst="rect">
            <a:avLst/>
          </a:prstGeom>
          <a:noFill/>
          <a:ln w="9525">
            <a:noFill/>
            <a:miter lim="800000"/>
            <a:headEnd/>
            <a:tailEnd/>
          </a:ln>
          <a:effectLst/>
        </p:spPr>
        <p:txBody>
          <a:bodyPr wrap="square">
            <a:spAutoFit/>
          </a:bodyPr>
          <a:lstStyle/>
          <a:p>
            <a:pPr algn="ctr">
              <a:defRPr/>
            </a:pPr>
            <a:r>
              <a:rPr lang="en-US" sz="2800" b="0" dirty="0">
                <a:solidFill>
                  <a:srgbClr val="92D050"/>
                </a:solidFill>
                <a:ea typeface="ＭＳ Ｐゴシック" charset="0"/>
                <a:cs typeface="ＭＳ Ｐゴシック" charset="0"/>
              </a:rPr>
              <a:t> Health </a:t>
            </a:r>
          </a:p>
          <a:p>
            <a:pPr algn="ctr">
              <a:defRPr/>
            </a:pPr>
            <a:r>
              <a:rPr lang="en-US" sz="2800" b="0" dirty="0">
                <a:solidFill>
                  <a:srgbClr val="92D050"/>
                </a:solidFill>
                <a:ea typeface="ＭＳ Ｐゴシック" charset="0"/>
                <a:cs typeface="ＭＳ Ｐゴシック" charset="0"/>
              </a:rPr>
              <a:t>Risk</a:t>
            </a:r>
          </a:p>
          <a:p>
            <a:pPr algn="ctr">
              <a:defRPr/>
            </a:pPr>
            <a:r>
              <a:rPr lang="en-US" sz="2800" b="0" dirty="0">
                <a:solidFill>
                  <a:srgbClr val="92D050"/>
                </a:solidFill>
                <a:ea typeface="ＭＳ Ｐゴシック" charset="0"/>
                <a:cs typeface="ＭＳ Ｐゴシック" charset="0"/>
              </a:rPr>
              <a:t> Behaviors</a:t>
            </a:r>
            <a:endParaRPr lang="en-US" sz="2800" b="0" dirty="0">
              <a:solidFill>
                <a:srgbClr val="92D050"/>
              </a:solidFill>
              <a:effectLst>
                <a:outerShdw blurRad="38100" dist="38100" dir="2700000" algn="tl">
                  <a:srgbClr val="000000"/>
                </a:outerShdw>
              </a:effectLst>
              <a:ea typeface="ＭＳ Ｐゴシック" charset="0"/>
              <a:cs typeface="ＭＳ Ｐゴシック" charset="0"/>
            </a:endParaRPr>
          </a:p>
        </p:txBody>
      </p:sp>
      <p:sp>
        <p:nvSpPr>
          <p:cNvPr id="78855" name="Text Box 7"/>
          <p:cNvSpPr txBox="1">
            <a:spLocks noChangeArrowheads="1"/>
          </p:cNvSpPr>
          <p:nvPr/>
        </p:nvSpPr>
        <p:spPr bwMode="auto">
          <a:xfrm>
            <a:off x="5549761" y="1305792"/>
            <a:ext cx="3429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l">
              <a:buFontTx/>
              <a:buChar char="•"/>
            </a:pPr>
            <a:r>
              <a:rPr lang="en-US" sz="1400" dirty="0">
                <a:solidFill>
                  <a:srgbClr val="FFC000"/>
                </a:solidFill>
              </a:rPr>
              <a:t> Sleep difficulties</a:t>
            </a:r>
          </a:p>
          <a:p>
            <a:pPr>
              <a:buFontTx/>
              <a:buChar char="•"/>
            </a:pPr>
            <a:r>
              <a:rPr lang="en-US" sz="1400" dirty="0">
                <a:solidFill>
                  <a:srgbClr val="FFC000"/>
                </a:solidFill>
              </a:rPr>
              <a:t> Decreased Sense of Safety</a:t>
            </a:r>
          </a:p>
          <a:p>
            <a:pPr>
              <a:buFontTx/>
              <a:buChar char="•"/>
            </a:pPr>
            <a:r>
              <a:rPr lang="en-US" sz="1400" dirty="0">
                <a:solidFill>
                  <a:srgbClr val="FFC000"/>
                </a:solidFill>
              </a:rPr>
              <a:t> Physical (Somatic) Symptoms</a:t>
            </a:r>
          </a:p>
          <a:p>
            <a:pPr algn="l">
              <a:buFontTx/>
              <a:buChar char="•"/>
            </a:pPr>
            <a:r>
              <a:rPr lang="en-US" sz="1400" dirty="0">
                <a:solidFill>
                  <a:srgbClr val="FFC000"/>
                </a:solidFill>
              </a:rPr>
              <a:t> Irritability, Anger</a:t>
            </a:r>
          </a:p>
          <a:p>
            <a:pPr algn="l">
              <a:buFontTx/>
              <a:buChar char="•"/>
            </a:pPr>
            <a:r>
              <a:rPr lang="en-US" sz="1400" dirty="0">
                <a:solidFill>
                  <a:srgbClr val="FFC000"/>
                </a:solidFill>
              </a:rPr>
              <a:t> Distraction, Isolation</a:t>
            </a:r>
          </a:p>
        </p:txBody>
      </p:sp>
      <p:sp>
        <p:nvSpPr>
          <p:cNvPr id="78856" name="Text Box 8"/>
          <p:cNvSpPr txBox="1">
            <a:spLocks noChangeArrowheads="1"/>
          </p:cNvSpPr>
          <p:nvPr/>
        </p:nvSpPr>
        <p:spPr bwMode="auto">
          <a:xfrm>
            <a:off x="5458309" y="4674605"/>
            <a:ext cx="344721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l">
              <a:buFontTx/>
              <a:buChar char="•"/>
            </a:pPr>
            <a:r>
              <a:rPr lang="en-US" sz="1400" dirty="0">
                <a:solidFill>
                  <a:srgbClr val="92D050"/>
                </a:solidFill>
              </a:rPr>
              <a:t> Alcohol, Tobacco, Rx meds</a:t>
            </a:r>
          </a:p>
          <a:p>
            <a:pPr>
              <a:buFontTx/>
              <a:buChar char="•"/>
            </a:pPr>
            <a:r>
              <a:rPr lang="en-US" sz="1400" dirty="0">
                <a:solidFill>
                  <a:srgbClr val="92D050"/>
                </a:solidFill>
              </a:rPr>
              <a:t> Family Distress</a:t>
            </a:r>
          </a:p>
          <a:p>
            <a:pPr>
              <a:buFontTx/>
              <a:buChar char="•"/>
            </a:pPr>
            <a:r>
              <a:rPr lang="en-US" sz="1400" dirty="0">
                <a:solidFill>
                  <a:srgbClr val="92D050"/>
                </a:solidFill>
              </a:rPr>
              <a:t> Interpersonal Conflict/Violence</a:t>
            </a:r>
          </a:p>
          <a:p>
            <a:pPr>
              <a:buFontTx/>
              <a:buChar char="•"/>
            </a:pPr>
            <a:r>
              <a:rPr lang="en-US" sz="1400" dirty="0">
                <a:solidFill>
                  <a:srgbClr val="92D050"/>
                </a:solidFill>
              </a:rPr>
              <a:t> Disrupted Work/Life Balance</a:t>
            </a:r>
          </a:p>
          <a:p>
            <a:pPr>
              <a:buFontTx/>
              <a:buChar char="•"/>
            </a:pPr>
            <a:r>
              <a:rPr lang="en-US" sz="1400" dirty="0">
                <a:solidFill>
                  <a:srgbClr val="92D050"/>
                </a:solidFill>
              </a:rPr>
              <a:t> Restricted Activities/Travel</a:t>
            </a:r>
          </a:p>
        </p:txBody>
      </p:sp>
      <p:sp>
        <p:nvSpPr>
          <p:cNvPr id="78857" name="Oval 9"/>
          <p:cNvSpPr>
            <a:spLocks noChangeArrowheads="1"/>
          </p:cNvSpPr>
          <p:nvPr/>
        </p:nvSpPr>
        <p:spPr bwMode="auto">
          <a:xfrm>
            <a:off x="2943709" y="1610928"/>
            <a:ext cx="2514600" cy="2447925"/>
          </a:xfrm>
          <a:prstGeom prst="ellipse">
            <a:avLst/>
          </a:prstGeom>
          <a:noFill/>
          <a:ln w="44450">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8" name="Oval 10"/>
          <p:cNvSpPr>
            <a:spLocks noChangeArrowheads="1"/>
          </p:cNvSpPr>
          <p:nvPr/>
        </p:nvSpPr>
        <p:spPr bwMode="auto">
          <a:xfrm>
            <a:off x="3140725" y="3595426"/>
            <a:ext cx="2256342" cy="2136866"/>
          </a:xfrm>
          <a:prstGeom prst="ellipse">
            <a:avLst/>
          </a:prstGeom>
          <a:noFill/>
          <a:ln w="44450">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9" name="TextBox 3"/>
          <p:cNvSpPr txBox="1">
            <a:spLocks noChangeArrowheads="1"/>
          </p:cNvSpPr>
          <p:nvPr/>
        </p:nvSpPr>
        <p:spPr bwMode="auto">
          <a:xfrm>
            <a:off x="1341032" y="5891079"/>
            <a:ext cx="40074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r>
              <a:rPr lang="en-US" sz="1100" b="0" dirty="0" err="1">
                <a:solidFill>
                  <a:schemeClr val="bg1">
                    <a:lumMod val="65000"/>
                  </a:schemeClr>
                </a:solidFill>
                <a:latin typeface="+mn-lt"/>
              </a:rPr>
              <a:t>Ursano</a:t>
            </a:r>
            <a:r>
              <a:rPr lang="en-US" sz="1100" b="0" dirty="0">
                <a:solidFill>
                  <a:schemeClr val="bg1">
                    <a:lumMod val="65000"/>
                  </a:schemeClr>
                </a:solidFill>
                <a:latin typeface="+mn-lt"/>
              </a:rPr>
              <a:t>, R., Fullerton, C., </a:t>
            </a:r>
            <a:r>
              <a:rPr lang="en-US" sz="1100" b="0" dirty="0" err="1">
                <a:solidFill>
                  <a:schemeClr val="bg1">
                    <a:lumMod val="65000"/>
                  </a:schemeClr>
                </a:solidFill>
                <a:latin typeface="+mn-lt"/>
              </a:rPr>
              <a:t>Weisaeth</a:t>
            </a:r>
            <a:r>
              <a:rPr lang="en-US" sz="1100" b="0" dirty="0">
                <a:solidFill>
                  <a:schemeClr val="bg1">
                    <a:lumMod val="65000"/>
                  </a:schemeClr>
                </a:solidFill>
                <a:latin typeface="+mn-lt"/>
              </a:rPr>
              <a:t>, L., &amp; Raphael, B. (2017). Individual and Community Responses to Disasters. In R. </a:t>
            </a:r>
            <a:r>
              <a:rPr lang="en-US" sz="1100" b="0" dirty="0" err="1">
                <a:solidFill>
                  <a:schemeClr val="bg1">
                    <a:lumMod val="65000"/>
                  </a:schemeClr>
                </a:solidFill>
                <a:latin typeface="+mn-lt"/>
              </a:rPr>
              <a:t>Ursano</a:t>
            </a:r>
            <a:r>
              <a:rPr lang="en-US" sz="1100" b="0" dirty="0">
                <a:solidFill>
                  <a:schemeClr val="bg1">
                    <a:lumMod val="65000"/>
                  </a:schemeClr>
                </a:solidFill>
                <a:latin typeface="+mn-lt"/>
              </a:rPr>
              <a:t>, C. Fullerton, L. </a:t>
            </a:r>
            <a:r>
              <a:rPr lang="en-US" sz="1100" b="0" dirty="0" err="1">
                <a:solidFill>
                  <a:schemeClr val="bg1">
                    <a:lumMod val="65000"/>
                  </a:schemeClr>
                </a:solidFill>
                <a:latin typeface="+mn-lt"/>
              </a:rPr>
              <a:t>Weisaeth</a:t>
            </a:r>
            <a:r>
              <a:rPr lang="en-US" sz="1100" b="0" dirty="0">
                <a:solidFill>
                  <a:schemeClr val="bg1">
                    <a:lumMod val="65000"/>
                  </a:schemeClr>
                </a:solidFill>
                <a:latin typeface="+mn-lt"/>
              </a:rPr>
              <a:t>, &amp; B. Raphael (Eds.), </a:t>
            </a:r>
            <a:r>
              <a:rPr lang="en-US" sz="1100" b="0" i="1" dirty="0">
                <a:solidFill>
                  <a:schemeClr val="bg1">
                    <a:lumMod val="65000"/>
                  </a:schemeClr>
                </a:solidFill>
                <a:latin typeface="+mn-lt"/>
              </a:rPr>
              <a:t>Textbook of Disaster Psychiatry</a:t>
            </a:r>
            <a:r>
              <a:rPr lang="en-US" sz="1100" b="0" dirty="0">
                <a:solidFill>
                  <a:schemeClr val="bg1">
                    <a:lumMod val="65000"/>
                  </a:schemeClr>
                </a:solidFill>
                <a:latin typeface="+mn-lt"/>
              </a:rPr>
              <a:t> (pp. 1-26). Cambridge: Cambridge University Press.</a:t>
            </a:r>
            <a:endParaRPr lang="en-US" sz="1100" b="0" dirty="0">
              <a:solidFill>
                <a:schemeClr val="bg1">
                  <a:lumMod val="65000"/>
                </a:schemeClr>
              </a:solidFill>
              <a:latin typeface="+mn-lt"/>
              <a:cs typeface="Calibri" panose="020F0502020204030204" pitchFamily="34" charset="0"/>
            </a:endParaRPr>
          </a:p>
        </p:txBody>
      </p:sp>
      <p:sp>
        <p:nvSpPr>
          <p:cNvPr id="14" name="Oval 9">
            <a:extLst>
              <a:ext uri="{FF2B5EF4-FFF2-40B4-BE49-F238E27FC236}">
                <a16:creationId xmlns:a16="http://schemas.microsoft.com/office/drawing/2014/main" xmlns="" id="{1FDC8DBB-1248-5A48-8AE2-338E30D60909}"/>
              </a:ext>
            </a:extLst>
          </p:cNvPr>
          <p:cNvSpPr>
            <a:spLocks noChangeArrowheads="1"/>
          </p:cNvSpPr>
          <p:nvPr/>
        </p:nvSpPr>
        <p:spPr bwMode="auto">
          <a:xfrm>
            <a:off x="655936" y="2610436"/>
            <a:ext cx="2934768" cy="2786191"/>
          </a:xfrm>
          <a:prstGeom prst="ellipse">
            <a:avLst/>
          </a:prstGeom>
          <a:noFill/>
          <a:ln w="44450">
            <a:solidFill>
              <a:srgbClr val="B48AF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C771F1"/>
              </a:solidFill>
            </a:endParaRPr>
          </a:p>
        </p:txBody>
      </p:sp>
      <p:sp>
        <p:nvSpPr>
          <p:cNvPr id="17" name="Title 1">
            <a:extLst>
              <a:ext uri="{FF2B5EF4-FFF2-40B4-BE49-F238E27FC236}">
                <a16:creationId xmlns:a16="http://schemas.microsoft.com/office/drawing/2014/main" xmlns="" id="{F1F0DE76-5673-F44A-B92C-11AE4E713C72}"/>
              </a:ext>
            </a:extLst>
          </p:cNvPr>
          <p:cNvSpPr txBox="1">
            <a:spLocks/>
          </p:cNvSpPr>
          <p:nvPr/>
        </p:nvSpPr>
        <p:spPr>
          <a:xfrm>
            <a:off x="489118" y="393818"/>
            <a:ext cx="7772400" cy="1066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600" dirty="0">
                <a:solidFill>
                  <a:schemeClr val="accent4">
                    <a:lumMod val="40000"/>
                    <a:lumOff val="60000"/>
                  </a:schemeClr>
                </a:solidFill>
              </a:rPr>
              <a:t>Psychological &amp; Behavioral Responses </a:t>
            </a:r>
            <a:br>
              <a:rPr lang="en-US" sz="3600" dirty="0">
                <a:solidFill>
                  <a:schemeClr val="accent4">
                    <a:lumMod val="40000"/>
                    <a:lumOff val="60000"/>
                  </a:schemeClr>
                </a:solidFill>
              </a:rPr>
            </a:br>
            <a:r>
              <a:rPr lang="en-US" sz="3600" dirty="0">
                <a:solidFill>
                  <a:schemeClr val="accent4">
                    <a:lumMod val="40000"/>
                    <a:lumOff val="60000"/>
                  </a:schemeClr>
                </a:solidFill>
              </a:rPr>
              <a:t>to Pandemics/Disaster </a:t>
            </a:r>
          </a:p>
        </p:txBody>
      </p:sp>
      <p:sp>
        <p:nvSpPr>
          <p:cNvPr id="15" name="Text Box 5">
            <a:extLst>
              <a:ext uri="{FF2B5EF4-FFF2-40B4-BE49-F238E27FC236}">
                <a16:creationId xmlns:a16="http://schemas.microsoft.com/office/drawing/2014/main" xmlns="" id="{1A47662B-6CE0-BB4E-9EAA-020D46D994AB}"/>
              </a:ext>
            </a:extLst>
          </p:cNvPr>
          <p:cNvSpPr txBox="1">
            <a:spLocks noChangeArrowheads="1"/>
          </p:cNvSpPr>
          <p:nvPr/>
        </p:nvSpPr>
        <p:spPr bwMode="auto">
          <a:xfrm>
            <a:off x="667023" y="3572721"/>
            <a:ext cx="2554017" cy="707886"/>
          </a:xfrm>
          <a:prstGeom prst="rect">
            <a:avLst/>
          </a:prstGeom>
          <a:noFill/>
          <a:ln w="9525">
            <a:noFill/>
            <a:miter lim="800000"/>
            <a:headEnd/>
            <a:tailEnd/>
          </a:ln>
          <a:effectLst/>
        </p:spPr>
        <p:txBody>
          <a:bodyPr wrap="square">
            <a:spAutoFit/>
          </a:bodyPr>
          <a:lstStyle/>
          <a:p>
            <a:pPr algn="ctr">
              <a:defRPr/>
            </a:pPr>
            <a:r>
              <a:rPr lang="en-US" sz="2800" b="0" dirty="0">
                <a:solidFill>
                  <a:srgbClr val="B48AFD"/>
                </a:solidFill>
                <a:ea typeface="ＭＳ Ｐゴシック" charset="0"/>
                <a:cs typeface="ＭＳ Ｐゴシック" charset="0"/>
              </a:rPr>
              <a:t> </a:t>
            </a:r>
            <a:r>
              <a:rPr lang="en-US" sz="4000" b="0" dirty="0">
                <a:solidFill>
                  <a:srgbClr val="B48AFD"/>
                </a:solidFill>
                <a:ea typeface="ＭＳ Ｐゴシック" charset="0"/>
                <a:cs typeface="ＭＳ Ｐゴシック" charset="0"/>
              </a:rPr>
              <a:t>Resilience</a:t>
            </a:r>
            <a:endParaRPr lang="en-US" sz="4000" b="0" dirty="0">
              <a:solidFill>
                <a:srgbClr val="B48AFD"/>
              </a:solidFill>
              <a:effectLst>
                <a:outerShdw blurRad="38100" dist="38100" dir="2700000" algn="tl">
                  <a:srgbClr val="000000"/>
                </a:outerShdw>
              </a:effectLst>
              <a:ea typeface="ＭＳ Ｐゴシック" charset="0"/>
              <a:cs typeface="ＭＳ Ｐゴシック" charset="0"/>
            </a:endParaRPr>
          </a:p>
        </p:txBody>
      </p:sp>
      <p:sp>
        <p:nvSpPr>
          <p:cNvPr id="20" name="Text Box 5">
            <a:extLst>
              <a:ext uri="{FF2B5EF4-FFF2-40B4-BE49-F238E27FC236}">
                <a16:creationId xmlns:a16="http://schemas.microsoft.com/office/drawing/2014/main" xmlns="" id="{2BC14075-A6F8-1944-875E-E563A8E00BA7}"/>
              </a:ext>
            </a:extLst>
          </p:cNvPr>
          <p:cNvSpPr txBox="1">
            <a:spLocks noChangeArrowheads="1"/>
          </p:cNvSpPr>
          <p:nvPr/>
        </p:nvSpPr>
        <p:spPr bwMode="auto">
          <a:xfrm>
            <a:off x="3062445" y="2033095"/>
            <a:ext cx="2286000" cy="1077218"/>
          </a:xfrm>
          <a:prstGeom prst="rect">
            <a:avLst/>
          </a:prstGeom>
          <a:noFill/>
          <a:ln w="9525">
            <a:noFill/>
            <a:miter lim="800000"/>
            <a:headEnd/>
            <a:tailEnd/>
          </a:ln>
          <a:effectLst/>
        </p:spPr>
        <p:txBody>
          <a:bodyPr wrap="square">
            <a:spAutoFit/>
          </a:bodyPr>
          <a:lstStyle/>
          <a:p>
            <a:pPr algn="ctr">
              <a:defRPr/>
            </a:pPr>
            <a:r>
              <a:rPr lang="en-US" sz="3200" b="0" dirty="0">
                <a:solidFill>
                  <a:srgbClr val="FFC000"/>
                </a:solidFill>
                <a:ea typeface="ＭＳ Ｐゴシック" charset="0"/>
                <a:cs typeface="ＭＳ Ｐゴシック" charset="0"/>
              </a:rPr>
              <a:t> Distress Reactions</a:t>
            </a:r>
            <a:endParaRPr lang="en-US" sz="3200" b="0" dirty="0">
              <a:solidFill>
                <a:srgbClr val="FFC000"/>
              </a:solidFill>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1478068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9"/>
                                        </p:tgtEl>
                                        <p:attrNameLst>
                                          <p:attrName>style.visibility</p:attrName>
                                        </p:attrNameLst>
                                      </p:cBhvr>
                                      <p:to>
                                        <p:strVal val="visible"/>
                                      </p:to>
                                    </p:set>
                                    <p:animEffect transition="in" filter="fade">
                                      <p:cBhvr>
                                        <p:cTn id="7" dur="500"/>
                                        <p:tgtEl>
                                          <p:spTgt spid="788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fade">
                                      <p:cBhvr>
                                        <p:cTn id="12" dur="500"/>
                                        <p:tgtEl>
                                          <p:spTgt spid="788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8850"/>
                                        </p:tgtEl>
                                        <p:attrNameLst>
                                          <p:attrName>style.visibility</p:attrName>
                                        </p:attrNameLst>
                                      </p:cBhvr>
                                      <p:to>
                                        <p:strVal val="visible"/>
                                      </p:to>
                                    </p:set>
                                    <p:animEffect transition="in" filter="fade">
                                      <p:cBhvr>
                                        <p:cTn id="15" dur="500"/>
                                        <p:tgtEl>
                                          <p:spTgt spid="788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8856"/>
                                        </p:tgtEl>
                                        <p:attrNameLst>
                                          <p:attrName>style.visibility</p:attrName>
                                        </p:attrNameLst>
                                      </p:cBhvr>
                                      <p:to>
                                        <p:strVal val="visible"/>
                                      </p:to>
                                    </p:set>
                                    <p:animEffect transition="in" filter="fade">
                                      <p:cBhvr>
                                        <p:cTn id="26" dur="500"/>
                                        <p:tgtEl>
                                          <p:spTgt spid="7885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8858"/>
                                        </p:tgtEl>
                                        <p:attrNameLst>
                                          <p:attrName>style.visibility</p:attrName>
                                        </p:attrNameLst>
                                      </p:cBhvr>
                                      <p:to>
                                        <p:strVal val="visible"/>
                                      </p:to>
                                    </p:set>
                                    <p:animEffect transition="in" filter="fade">
                                      <p:cBhvr>
                                        <p:cTn id="29" dur="500"/>
                                        <p:tgtEl>
                                          <p:spTgt spid="788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8855"/>
                                        </p:tgtEl>
                                        <p:attrNameLst>
                                          <p:attrName>style.visibility</p:attrName>
                                        </p:attrNameLst>
                                      </p:cBhvr>
                                      <p:to>
                                        <p:strVal val="visible"/>
                                      </p:to>
                                    </p:set>
                                    <p:animEffect transition="in" filter="fade">
                                      <p:cBhvr>
                                        <p:cTn id="37" dur="500"/>
                                        <p:tgtEl>
                                          <p:spTgt spid="788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8857"/>
                                        </p:tgtEl>
                                        <p:attrNameLst>
                                          <p:attrName>style.visibility</p:attrName>
                                        </p:attrNameLst>
                                      </p:cBhvr>
                                      <p:to>
                                        <p:strVal val="visible"/>
                                      </p:to>
                                    </p:set>
                                    <p:animEffect transition="in" filter="fade">
                                      <p:cBhvr>
                                        <p:cTn id="40" dur="500"/>
                                        <p:tgtEl>
                                          <p:spTgt spid="7885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16" grpId="0"/>
      <p:bldP spid="78852" grpId="0"/>
      <p:bldP spid="18" grpId="0"/>
      <p:bldP spid="78855" grpId="0"/>
      <p:bldP spid="78856" grpId="0"/>
      <p:bldP spid="78857" grpId="0" animBg="1"/>
      <p:bldP spid="78858" grpId="0" animBg="1"/>
      <p:bldP spid="78859" grpId="0"/>
      <p:bldP spid="14" grpId="0" animBg="1"/>
      <p:bldP spid="15"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628650" y="54574"/>
            <a:ext cx="7886700" cy="1325563"/>
          </a:xfrm>
        </p:spPr>
        <p:txBody>
          <a:bodyPr>
            <a:normAutofit/>
          </a:bodyPr>
          <a:lstStyle/>
          <a:p>
            <a:r>
              <a:rPr lang="en-US" sz="3600" dirty="0">
                <a:solidFill>
                  <a:schemeClr val="accent4">
                    <a:lumMod val="40000"/>
                    <a:lumOff val="60000"/>
                  </a:schemeClr>
                </a:solidFill>
              </a:rPr>
              <a:t>Community Phases of Disasters</a:t>
            </a:r>
          </a:p>
        </p:txBody>
      </p:sp>
      <p:sp>
        <p:nvSpPr>
          <p:cNvPr id="41986" name="TextBox 3"/>
          <p:cNvSpPr txBox="1">
            <a:spLocks noChangeArrowheads="1"/>
          </p:cNvSpPr>
          <p:nvPr/>
        </p:nvSpPr>
        <p:spPr bwMode="auto">
          <a:xfrm>
            <a:off x="1655480" y="5951593"/>
            <a:ext cx="37344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r>
              <a:rPr lang="en-US" sz="1200" b="0" dirty="0" err="1">
                <a:solidFill>
                  <a:schemeClr val="bg1">
                    <a:lumMod val="65000"/>
                  </a:schemeClr>
                </a:solidFill>
                <a:latin typeface="+mn-lt"/>
              </a:rPr>
              <a:t>DeWolfe</a:t>
            </a:r>
            <a:r>
              <a:rPr lang="en-US" sz="1200" b="0" dirty="0">
                <a:solidFill>
                  <a:schemeClr val="bg1">
                    <a:lumMod val="65000"/>
                  </a:schemeClr>
                </a:solidFill>
                <a:latin typeface="+mn-lt"/>
              </a:rPr>
              <a:t>, D. J. (2000). Training manual for mental health and human service workers in major disasters. (D. J. </a:t>
            </a:r>
            <a:r>
              <a:rPr lang="en-US" sz="1200" b="0" dirty="0" err="1">
                <a:solidFill>
                  <a:schemeClr val="bg1">
                    <a:lumMod val="65000"/>
                  </a:schemeClr>
                </a:solidFill>
                <a:latin typeface="+mn-lt"/>
              </a:rPr>
              <a:t>Nordboe</a:t>
            </a:r>
            <a:r>
              <a:rPr lang="en-US" sz="1200" b="0" dirty="0">
                <a:solidFill>
                  <a:schemeClr val="bg1">
                    <a:lumMod val="65000"/>
                  </a:schemeClr>
                </a:solidFill>
                <a:latin typeface="+mn-lt"/>
              </a:rPr>
              <a:t>, Ed.) (2nd ed.). SAMHSA. Retrieved from https://</a:t>
            </a:r>
            <a:r>
              <a:rPr lang="en-US" sz="1200" b="0" dirty="0" err="1">
                <a:solidFill>
                  <a:schemeClr val="bg1">
                    <a:lumMod val="65000"/>
                  </a:schemeClr>
                </a:solidFill>
                <a:latin typeface="+mn-lt"/>
              </a:rPr>
              <a:t>files.eric.ed.gov</a:t>
            </a:r>
            <a:r>
              <a:rPr lang="en-US" sz="1200" b="0" dirty="0">
                <a:solidFill>
                  <a:schemeClr val="bg1">
                    <a:lumMod val="65000"/>
                  </a:schemeClr>
                </a:solidFill>
                <a:latin typeface="+mn-lt"/>
              </a:rPr>
              <a:t>/</a:t>
            </a:r>
            <a:r>
              <a:rPr lang="en-US" sz="1200" b="0" dirty="0" err="1">
                <a:solidFill>
                  <a:schemeClr val="bg1">
                    <a:lumMod val="65000"/>
                  </a:schemeClr>
                </a:solidFill>
                <a:latin typeface="+mn-lt"/>
              </a:rPr>
              <a:t>fulltext</a:t>
            </a:r>
            <a:r>
              <a:rPr lang="en-US" sz="1200" b="0" dirty="0">
                <a:solidFill>
                  <a:schemeClr val="bg1">
                    <a:lumMod val="65000"/>
                  </a:schemeClr>
                </a:solidFill>
                <a:latin typeface="+mn-lt"/>
              </a:rPr>
              <a:t>/ED459383.pdf</a:t>
            </a:r>
          </a:p>
        </p:txBody>
      </p:sp>
      <p:pic>
        <p:nvPicPr>
          <p:cNvPr id="419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541" y="1276619"/>
            <a:ext cx="8122239" cy="44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495472D8-291E-F04A-A6EE-C83AA1B4C43B}"/>
              </a:ext>
            </a:extLst>
          </p:cNvPr>
          <p:cNvSpPr txBox="1"/>
          <p:nvPr/>
        </p:nvSpPr>
        <p:spPr>
          <a:xfrm>
            <a:off x="5711252" y="5945249"/>
            <a:ext cx="2660694" cy="830997"/>
          </a:xfrm>
          <a:prstGeom prst="rect">
            <a:avLst/>
          </a:prstGeom>
          <a:noFill/>
        </p:spPr>
        <p:txBody>
          <a:bodyPr wrap="square" rtlCol="0">
            <a:spAutoFit/>
          </a:bodyPr>
          <a:lstStyle/>
          <a:p>
            <a:r>
              <a:rPr lang="en-US" sz="1200" dirty="0">
                <a:solidFill>
                  <a:schemeClr val="bg1">
                    <a:lumMod val="65000"/>
                  </a:schemeClr>
                </a:solidFill>
                <a:cs typeface="Arial" panose="020B0604020202020204" pitchFamily="34" charset="0"/>
              </a:rPr>
              <a:t>Gladwell, M. (2000). The Tipping Point: How Little Things Can Make a Big Difference. Little Brown &amp; Company. New York, NY.</a:t>
            </a:r>
          </a:p>
        </p:txBody>
      </p:sp>
    </p:spTree>
    <p:extLst>
      <p:ext uri="{BB962C8B-B14F-4D97-AF65-F5344CB8AC3E}">
        <p14:creationId xmlns:p14="http://schemas.microsoft.com/office/powerpoint/2010/main" val="4199938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28650" y="194438"/>
            <a:ext cx="7886700" cy="1325563"/>
          </a:xfrm>
        </p:spPr>
        <p:txBody>
          <a:bodyPr>
            <a:normAutofit/>
          </a:bodyPr>
          <a:lstStyle/>
          <a:p>
            <a:r>
              <a:rPr lang="en-US" sz="3600" dirty="0">
                <a:solidFill>
                  <a:schemeClr val="accent4">
                    <a:lumMod val="40000"/>
                    <a:lumOff val="60000"/>
                  </a:schemeClr>
                </a:solidFill>
              </a:rPr>
              <a:t>Risk Factors for Healthcare Workers</a:t>
            </a:r>
          </a:p>
        </p:txBody>
      </p:sp>
      <p:sp>
        <p:nvSpPr>
          <p:cNvPr id="7" name="TextBox 3"/>
          <p:cNvSpPr txBox="1">
            <a:spLocks noChangeArrowheads="1"/>
          </p:cNvSpPr>
          <p:nvPr/>
        </p:nvSpPr>
        <p:spPr bwMode="auto">
          <a:xfrm>
            <a:off x="6632864" y="5908662"/>
            <a:ext cx="188248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r>
              <a:rPr lang="en-US" sz="1000" b="0" dirty="0" err="1">
                <a:solidFill>
                  <a:schemeClr val="bg1">
                    <a:lumMod val="65000"/>
                  </a:schemeClr>
                </a:solidFill>
                <a:latin typeface="+mn-lt"/>
              </a:rPr>
              <a:t>Somasundaram</a:t>
            </a:r>
            <a:r>
              <a:rPr lang="en-US" sz="1000" b="0" dirty="0">
                <a:solidFill>
                  <a:schemeClr val="bg1">
                    <a:lumMod val="65000"/>
                  </a:schemeClr>
                </a:solidFill>
                <a:latin typeface="+mn-lt"/>
              </a:rPr>
              <a:t> and van de Put (2006). Management of Trauma in Special Populations after a Disaster. </a:t>
            </a:r>
            <a:r>
              <a:rPr lang="pl-PL" sz="1000" b="0" dirty="0">
                <a:solidFill>
                  <a:schemeClr val="bg1">
                    <a:lumMod val="65000"/>
                  </a:schemeClr>
                </a:solidFill>
                <a:latin typeface="+mn-lt"/>
              </a:rPr>
              <a:t>J </a:t>
            </a:r>
            <a:r>
              <a:rPr lang="pl-PL" sz="1000" b="0" dirty="0" err="1">
                <a:solidFill>
                  <a:schemeClr val="bg1">
                    <a:lumMod val="65000"/>
                  </a:schemeClr>
                </a:solidFill>
                <a:latin typeface="+mn-lt"/>
              </a:rPr>
              <a:t>Clin</a:t>
            </a:r>
            <a:r>
              <a:rPr lang="pl-PL" sz="1000" b="0" dirty="0">
                <a:solidFill>
                  <a:schemeClr val="bg1">
                    <a:lumMod val="65000"/>
                  </a:schemeClr>
                </a:solidFill>
                <a:latin typeface="+mn-lt"/>
              </a:rPr>
              <a:t> Psychiatry;67(</a:t>
            </a:r>
            <a:r>
              <a:rPr lang="pl-PL" sz="1000" b="0" dirty="0" err="1">
                <a:solidFill>
                  <a:schemeClr val="bg1">
                    <a:lumMod val="65000"/>
                  </a:schemeClr>
                </a:solidFill>
                <a:latin typeface="+mn-lt"/>
              </a:rPr>
              <a:t>suppl</a:t>
            </a:r>
            <a:r>
              <a:rPr lang="pl-PL" sz="1000" b="0" dirty="0">
                <a:solidFill>
                  <a:schemeClr val="bg1">
                    <a:lumMod val="65000"/>
                  </a:schemeClr>
                </a:solidFill>
                <a:latin typeface="+mn-lt"/>
              </a:rPr>
              <a:t> 2):64-73</a:t>
            </a:r>
            <a:endParaRPr lang="en-US" sz="1000" b="0" dirty="0">
              <a:solidFill>
                <a:schemeClr val="bg1">
                  <a:lumMod val="65000"/>
                </a:schemeClr>
              </a:solidFill>
              <a:latin typeface="+mn-lt"/>
            </a:endParaRPr>
          </a:p>
        </p:txBody>
      </p:sp>
      <p:sp>
        <p:nvSpPr>
          <p:cNvPr id="11" name="Rounded Rectangle 10">
            <a:extLst>
              <a:ext uri="{FF2B5EF4-FFF2-40B4-BE49-F238E27FC236}">
                <a16:creationId xmlns:a16="http://schemas.microsoft.com/office/drawing/2014/main" xmlns="" id="{CBBCE65D-1730-2A48-9881-0023763E36B5}"/>
              </a:ext>
            </a:extLst>
          </p:cNvPr>
          <p:cNvSpPr/>
          <p:nvPr/>
        </p:nvSpPr>
        <p:spPr>
          <a:xfrm>
            <a:off x="3287488" y="3170686"/>
            <a:ext cx="2569027" cy="253999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xmlns="" id="{C2D87864-D562-0B40-BA77-EB0C5904F554}"/>
              </a:ext>
            </a:extLst>
          </p:cNvPr>
          <p:cNvSpPr txBox="1"/>
          <p:nvPr/>
        </p:nvSpPr>
        <p:spPr>
          <a:xfrm>
            <a:off x="3397302" y="3265689"/>
            <a:ext cx="2349398" cy="2308324"/>
          </a:xfrm>
          <a:prstGeom prst="rect">
            <a:avLst/>
          </a:prstGeom>
          <a:noFill/>
        </p:spPr>
        <p:txBody>
          <a:bodyPr wrap="square" rtlCol="0">
            <a:spAutoFit/>
          </a:bodyPr>
          <a:lstStyle/>
          <a:p>
            <a:pPr algn="ctr"/>
            <a:r>
              <a:rPr lang="en-US" u="sng" dirty="0"/>
              <a:t>EVENT</a:t>
            </a:r>
          </a:p>
          <a:p>
            <a:pPr marL="285750" indent="-285750">
              <a:buFont typeface="Arial" panose="020B0604020202020204" pitchFamily="34" charset="0"/>
              <a:buChar char="•"/>
            </a:pPr>
            <a:r>
              <a:rPr lang="en-US" dirty="0"/>
              <a:t>Duration &amp; Severity of Exposure</a:t>
            </a:r>
          </a:p>
          <a:p>
            <a:pPr marL="285750" indent="-285750">
              <a:buFont typeface="Arial" panose="020B0604020202020204" pitchFamily="34" charset="0"/>
              <a:buChar char="•"/>
            </a:pPr>
            <a:r>
              <a:rPr lang="en-US" dirty="0"/>
              <a:t>Psychological Identification</a:t>
            </a:r>
          </a:p>
          <a:p>
            <a:pPr marL="285750" indent="-285750">
              <a:buFont typeface="Arial" panose="020B0604020202020204" pitchFamily="34" charset="0"/>
              <a:buChar char="•"/>
            </a:pPr>
            <a:r>
              <a:rPr lang="en-US" dirty="0"/>
              <a:t>Illness</a:t>
            </a:r>
          </a:p>
          <a:p>
            <a:pPr marL="285750" indent="-285750">
              <a:buFont typeface="Arial" panose="020B0604020202020204" pitchFamily="34" charset="0"/>
              <a:buChar char="•"/>
            </a:pPr>
            <a:r>
              <a:rPr lang="en-US" dirty="0"/>
              <a:t>Bereavement</a:t>
            </a:r>
          </a:p>
          <a:p>
            <a:pPr marL="285750" indent="-285750">
              <a:buFont typeface="Arial" panose="020B0604020202020204" pitchFamily="34" charset="0"/>
              <a:buChar char="•"/>
            </a:pPr>
            <a:r>
              <a:rPr lang="en-US" dirty="0"/>
              <a:t>Moral injury</a:t>
            </a:r>
          </a:p>
        </p:txBody>
      </p:sp>
      <p:sp>
        <p:nvSpPr>
          <p:cNvPr id="13" name="Rounded Rectangle 12">
            <a:extLst>
              <a:ext uri="{FF2B5EF4-FFF2-40B4-BE49-F238E27FC236}">
                <a16:creationId xmlns:a16="http://schemas.microsoft.com/office/drawing/2014/main" xmlns="" id="{A989C93C-4664-B147-94E8-F59C7AA5DC2F}"/>
              </a:ext>
            </a:extLst>
          </p:cNvPr>
          <p:cNvSpPr/>
          <p:nvPr/>
        </p:nvSpPr>
        <p:spPr>
          <a:xfrm>
            <a:off x="6194714" y="2795610"/>
            <a:ext cx="2622187" cy="251101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8152D3F6-C1E3-1A4E-801E-7B4571D8EF3B}"/>
              </a:ext>
            </a:extLst>
          </p:cNvPr>
          <p:cNvSpPr txBox="1"/>
          <p:nvPr/>
        </p:nvSpPr>
        <p:spPr>
          <a:xfrm>
            <a:off x="6296551" y="2885562"/>
            <a:ext cx="2455034" cy="2308324"/>
          </a:xfrm>
          <a:prstGeom prst="rect">
            <a:avLst/>
          </a:prstGeom>
          <a:noFill/>
        </p:spPr>
        <p:txBody>
          <a:bodyPr wrap="square" rtlCol="0">
            <a:spAutoFit/>
          </a:bodyPr>
          <a:lstStyle/>
          <a:p>
            <a:pPr algn="ctr"/>
            <a:r>
              <a:rPr lang="en-US" u="sng" dirty="0"/>
              <a:t>RECOVERY</a:t>
            </a:r>
          </a:p>
          <a:p>
            <a:pPr marL="285750" indent="-285750">
              <a:buFont typeface="Arial" panose="020B0604020202020204" pitchFamily="34" charset="0"/>
              <a:buChar char="•"/>
            </a:pPr>
            <a:r>
              <a:rPr lang="en-US" dirty="0"/>
              <a:t>Job Loss, Financial Hardship</a:t>
            </a:r>
          </a:p>
          <a:p>
            <a:pPr marL="285750" indent="-285750">
              <a:buFont typeface="Arial" panose="020B0604020202020204" pitchFamily="34" charset="0"/>
              <a:buChar char="•"/>
            </a:pPr>
            <a:r>
              <a:rPr lang="en-US" dirty="0"/>
              <a:t>Social support Loss</a:t>
            </a:r>
          </a:p>
          <a:p>
            <a:pPr marL="285750" indent="-285750">
              <a:buFont typeface="Arial" panose="020B0604020202020204" pitchFamily="34" charset="0"/>
              <a:buChar char="•"/>
            </a:pPr>
            <a:r>
              <a:rPr lang="en-US" dirty="0"/>
              <a:t>Low Organizational Support</a:t>
            </a:r>
          </a:p>
          <a:p>
            <a:pPr marL="285750" indent="-285750">
              <a:buFont typeface="Arial" panose="020B0604020202020204" pitchFamily="34" charset="0"/>
              <a:buChar char="•"/>
            </a:pPr>
            <a:r>
              <a:rPr lang="en-US" dirty="0"/>
              <a:t>Lack of Rest &amp; Recovery</a:t>
            </a:r>
          </a:p>
        </p:txBody>
      </p:sp>
      <p:sp>
        <p:nvSpPr>
          <p:cNvPr id="2" name="Explosion 1 1">
            <a:extLst>
              <a:ext uri="{FF2B5EF4-FFF2-40B4-BE49-F238E27FC236}">
                <a16:creationId xmlns:a16="http://schemas.microsoft.com/office/drawing/2014/main" xmlns="" id="{B4834248-96FE-544D-B2AB-0F707FEFD418}"/>
              </a:ext>
            </a:extLst>
          </p:cNvPr>
          <p:cNvSpPr/>
          <p:nvPr/>
        </p:nvSpPr>
        <p:spPr>
          <a:xfrm>
            <a:off x="2859484" y="1201750"/>
            <a:ext cx="2105934" cy="1846251"/>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FBA0EA2F-5784-964D-97F2-BA0AABF2D05D}"/>
              </a:ext>
            </a:extLst>
          </p:cNvPr>
          <p:cNvSpPr txBox="1"/>
          <p:nvPr/>
        </p:nvSpPr>
        <p:spPr>
          <a:xfrm>
            <a:off x="3123371" y="1835663"/>
            <a:ext cx="1644569" cy="461665"/>
          </a:xfrm>
          <a:prstGeom prst="rect">
            <a:avLst/>
          </a:prstGeom>
          <a:noFill/>
        </p:spPr>
        <p:txBody>
          <a:bodyPr wrap="square" rtlCol="0">
            <a:spAutoFit/>
          </a:bodyPr>
          <a:lstStyle/>
          <a:p>
            <a:pPr algn="ctr"/>
            <a:r>
              <a:rPr lang="en-US" sz="2400" dirty="0">
                <a:solidFill>
                  <a:schemeClr val="bg1"/>
                </a:solidFill>
              </a:rPr>
              <a:t>DISASTER</a:t>
            </a:r>
          </a:p>
        </p:txBody>
      </p:sp>
      <p:sp>
        <p:nvSpPr>
          <p:cNvPr id="5" name="Right Arrow 4">
            <a:extLst>
              <a:ext uri="{FF2B5EF4-FFF2-40B4-BE49-F238E27FC236}">
                <a16:creationId xmlns:a16="http://schemas.microsoft.com/office/drawing/2014/main" xmlns="" id="{C74FE0BD-73C1-6F4C-9B90-156B47C78FE0}"/>
              </a:ext>
            </a:extLst>
          </p:cNvPr>
          <p:cNvSpPr/>
          <p:nvPr/>
        </p:nvSpPr>
        <p:spPr>
          <a:xfrm>
            <a:off x="414027" y="1582477"/>
            <a:ext cx="2400117" cy="963924"/>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PRE</a:t>
            </a:r>
          </a:p>
        </p:txBody>
      </p:sp>
      <p:sp>
        <p:nvSpPr>
          <p:cNvPr id="8" name="Right Arrow 7">
            <a:extLst>
              <a:ext uri="{FF2B5EF4-FFF2-40B4-BE49-F238E27FC236}">
                <a16:creationId xmlns:a16="http://schemas.microsoft.com/office/drawing/2014/main" xmlns="" id="{EF93F010-9B38-124E-A7AB-F21037B70C02}"/>
              </a:ext>
            </a:extLst>
          </p:cNvPr>
          <p:cNvSpPr/>
          <p:nvPr/>
        </p:nvSpPr>
        <p:spPr>
          <a:xfrm>
            <a:off x="5064748" y="1551377"/>
            <a:ext cx="3882131" cy="99835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POST</a:t>
            </a:r>
          </a:p>
        </p:txBody>
      </p:sp>
      <p:sp>
        <p:nvSpPr>
          <p:cNvPr id="15" name="TextBox 3">
            <a:extLst>
              <a:ext uri="{FF2B5EF4-FFF2-40B4-BE49-F238E27FC236}">
                <a16:creationId xmlns:a16="http://schemas.microsoft.com/office/drawing/2014/main" xmlns="" id="{A37AFACC-041D-7A45-9360-325801E60A41}"/>
              </a:ext>
            </a:extLst>
          </p:cNvPr>
          <p:cNvSpPr txBox="1">
            <a:spLocks noChangeArrowheads="1"/>
          </p:cNvSpPr>
          <p:nvPr/>
        </p:nvSpPr>
        <p:spPr bwMode="auto">
          <a:xfrm>
            <a:off x="3692989" y="5912872"/>
            <a:ext cx="24259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r>
              <a:rPr lang="en-US" sz="1000" b="0" dirty="0">
                <a:solidFill>
                  <a:schemeClr val="bg1">
                    <a:lumMod val="65000"/>
                  </a:schemeClr>
                </a:solidFill>
                <a:latin typeface="+mn-lt"/>
              </a:rPr>
              <a:t>Norris, F. H., Friedman, M. J., Watson, P. J., Byrne, C. M., Diaz, E., &amp; </a:t>
            </a:r>
            <a:r>
              <a:rPr lang="en-US" sz="1000" b="0" dirty="0" err="1">
                <a:solidFill>
                  <a:schemeClr val="bg1">
                    <a:lumMod val="65000"/>
                  </a:schemeClr>
                </a:solidFill>
                <a:latin typeface="+mn-lt"/>
              </a:rPr>
              <a:t>Kaniasty</a:t>
            </a:r>
            <a:r>
              <a:rPr lang="en-US" sz="1000" b="0" dirty="0">
                <a:solidFill>
                  <a:schemeClr val="bg1">
                    <a:lumMod val="65000"/>
                  </a:schemeClr>
                </a:solidFill>
                <a:latin typeface="+mn-lt"/>
              </a:rPr>
              <a:t>, K. (2002). 60,000 disaster victims speak: Part I. An empirical review of the empirical literature, 1981-2001. </a:t>
            </a:r>
            <a:r>
              <a:rPr lang="en-US" sz="1000" b="0" i="1" dirty="0">
                <a:solidFill>
                  <a:schemeClr val="bg1">
                    <a:lumMod val="65000"/>
                  </a:schemeClr>
                </a:solidFill>
                <a:latin typeface="+mn-lt"/>
              </a:rPr>
              <a:t>Psychiatry</a:t>
            </a:r>
            <a:r>
              <a:rPr lang="en-US" sz="1000" b="0" dirty="0">
                <a:solidFill>
                  <a:schemeClr val="bg1">
                    <a:lumMod val="65000"/>
                  </a:schemeClr>
                </a:solidFill>
                <a:latin typeface="+mn-lt"/>
              </a:rPr>
              <a:t>, </a:t>
            </a:r>
            <a:r>
              <a:rPr lang="en-US" sz="1000" b="0" i="1" dirty="0">
                <a:solidFill>
                  <a:schemeClr val="bg1">
                    <a:lumMod val="65000"/>
                  </a:schemeClr>
                </a:solidFill>
                <a:latin typeface="+mn-lt"/>
              </a:rPr>
              <a:t>65</a:t>
            </a:r>
            <a:r>
              <a:rPr lang="en-US" sz="1000" b="0" dirty="0">
                <a:solidFill>
                  <a:schemeClr val="bg1">
                    <a:lumMod val="65000"/>
                  </a:schemeClr>
                </a:solidFill>
                <a:latin typeface="+mn-lt"/>
              </a:rPr>
              <a:t>(3), 207–239.</a:t>
            </a:r>
          </a:p>
        </p:txBody>
      </p:sp>
      <p:sp>
        <p:nvSpPr>
          <p:cNvPr id="16" name="TextBox 3">
            <a:extLst>
              <a:ext uri="{FF2B5EF4-FFF2-40B4-BE49-F238E27FC236}">
                <a16:creationId xmlns:a16="http://schemas.microsoft.com/office/drawing/2014/main" xmlns="" id="{FBC9C7BC-B559-0948-B0EF-58F53880C0BA}"/>
              </a:ext>
            </a:extLst>
          </p:cNvPr>
          <p:cNvSpPr txBox="1">
            <a:spLocks noChangeArrowheads="1"/>
          </p:cNvSpPr>
          <p:nvPr/>
        </p:nvSpPr>
        <p:spPr bwMode="auto">
          <a:xfrm>
            <a:off x="862368" y="5912872"/>
            <a:ext cx="230938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r>
              <a:rPr lang="en-US" sz="1000" b="0" dirty="0">
                <a:solidFill>
                  <a:schemeClr val="bg1">
                    <a:lumMod val="65000"/>
                  </a:schemeClr>
                </a:solidFill>
                <a:latin typeface="+mn-lt"/>
              </a:rPr>
              <a:t>Morganstein, J. C., West, J. C., &amp; </a:t>
            </a:r>
            <a:r>
              <a:rPr lang="en-US" sz="1000" b="0" dirty="0" err="1">
                <a:solidFill>
                  <a:schemeClr val="bg1">
                    <a:lumMod val="65000"/>
                  </a:schemeClr>
                </a:solidFill>
                <a:latin typeface="+mn-lt"/>
              </a:rPr>
              <a:t>Ursano</a:t>
            </a:r>
            <a:r>
              <a:rPr lang="en-US" sz="1000" b="0" dirty="0">
                <a:solidFill>
                  <a:schemeClr val="bg1">
                    <a:lumMod val="65000"/>
                  </a:schemeClr>
                </a:solidFill>
                <a:latin typeface="+mn-lt"/>
              </a:rPr>
              <a:t>, R. J. (2017). Work-Associated Trauma. In K. A. Brower &amp; M. B. </a:t>
            </a:r>
            <a:r>
              <a:rPr lang="en-US" sz="1000" b="0" dirty="0" err="1">
                <a:solidFill>
                  <a:schemeClr val="bg1">
                    <a:lumMod val="65000"/>
                  </a:schemeClr>
                </a:solidFill>
                <a:latin typeface="+mn-lt"/>
              </a:rPr>
              <a:t>Riba</a:t>
            </a:r>
            <a:r>
              <a:rPr lang="en-US" sz="1000" b="0" dirty="0">
                <a:solidFill>
                  <a:schemeClr val="bg1">
                    <a:lumMod val="65000"/>
                  </a:schemeClr>
                </a:solidFill>
                <a:latin typeface="+mn-lt"/>
              </a:rPr>
              <a:t> (Eds.), </a:t>
            </a:r>
            <a:r>
              <a:rPr lang="en-US" sz="1000" b="0" i="1" dirty="0">
                <a:solidFill>
                  <a:schemeClr val="bg1">
                    <a:lumMod val="65000"/>
                  </a:schemeClr>
                </a:solidFill>
                <a:latin typeface="+mn-lt"/>
              </a:rPr>
              <a:t>Physician mental health and well-being: research and practice</a:t>
            </a:r>
            <a:r>
              <a:rPr lang="en-US" sz="1000" b="0" dirty="0">
                <a:solidFill>
                  <a:schemeClr val="bg1">
                    <a:lumMod val="65000"/>
                  </a:schemeClr>
                </a:solidFill>
                <a:latin typeface="+mn-lt"/>
              </a:rPr>
              <a:t> (pp. 34–60). </a:t>
            </a:r>
          </a:p>
        </p:txBody>
      </p:sp>
      <p:sp>
        <p:nvSpPr>
          <p:cNvPr id="17" name="Rounded Rectangle 16">
            <a:extLst>
              <a:ext uri="{FF2B5EF4-FFF2-40B4-BE49-F238E27FC236}">
                <a16:creationId xmlns:a16="http://schemas.microsoft.com/office/drawing/2014/main" xmlns="" id="{5F3267AB-2CD0-4749-AD00-5762BB80D6EB}"/>
              </a:ext>
            </a:extLst>
          </p:cNvPr>
          <p:cNvSpPr/>
          <p:nvPr/>
        </p:nvSpPr>
        <p:spPr>
          <a:xfrm>
            <a:off x="327099" y="2704917"/>
            <a:ext cx="2549019" cy="300576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42E40C23-E8D2-7642-9E97-8035C9FE2D79}"/>
              </a:ext>
            </a:extLst>
          </p:cNvPr>
          <p:cNvSpPr txBox="1"/>
          <p:nvPr/>
        </p:nvSpPr>
        <p:spPr>
          <a:xfrm>
            <a:off x="407070" y="2770576"/>
            <a:ext cx="2387098" cy="2862322"/>
          </a:xfrm>
          <a:prstGeom prst="rect">
            <a:avLst/>
          </a:prstGeom>
          <a:noFill/>
        </p:spPr>
        <p:txBody>
          <a:bodyPr wrap="square" rtlCol="0">
            <a:spAutoFit/>
          </a:bodyPr>
          <a:lstStyle/>
          <a:p>
            <a:pPr algn="ctr"/>
            <a:r>
              <a:rPr lang="en-US" u="sng" dirty="0"/>
              <a:t>PRE-EVENT </a:t>
            </a:r>
          </a:p>
          <a:p>
            <a:pPr marL="285750" indent="-285750">
              <a:buFont typeface="Arial" panose="020B0604020202020204" pitchFamily="34" charset="0"/>
              <a:buChar char="•"/>
            </a:pPr>
            <a:r>
              <a:rPr lang="en-US" dirty="0"/>
              <a:t>Socioeconomic Status</a:t>
            </a:r>
          </a:p>
          <a:p>
            <a:pPr marL="285750" indent="-285750">
              <a:buFont typeface="Arial" panose="020B0604020202020204" pitchFamily="34" charset="0"/>
              <a:buChar char="•"/>
            </a:pPr>
            <a:r>
              <a:rPr lang="en-US" dirty="0"/>
              <a:t>Social Support</a:t>
            </a:r>
          </a:p>
          <a:p>
            <a:pPr marL="285750" indent="-285750">
              <a:buFont typeface="Arial" panose="020B0604020202020204" pitchFamily="34" charset="0"/>
              <a:buChar char="•"/>
            </a:pPr>
            <a:r>
              <a:rPr lang="en-US" dirty="0"/>
              <a:t>Training Status</a:t>
            </a:r>
          </a:p>
          <a:p>
            <a:pPr marL="285750" indent="-285750">
              <a:buFont typeface="Arial" panose="020B0604020202020204" pitchFamily="34" charset="0"/>
              <a:buChar char="•"/>
            </a:pPr>
            <a:r>
              <a:rPr lang="en-US" dirty="0"/>
              <a:t>Work Environment</a:t>
            </a:r>
          </a:p>
          <a:p>
            <a:pPr marL="285750" indent="-285750">
              <a:buFont typeface="Arial" panose="020B0604020202020204" pitchFamily="34" charset="0"/>
              <a:buChar char="•"/>
            </a:pPr>
            <a:r>
              <a:rPr lang="en-US" dirty="0"/>
              <a:t>Underlying Health Conditions</a:t>
            </a:r>
          </a:p>
          <a:p>
            <a:pPr marL="285750" indent="-285750">
              <a:buFont typeface="Arial" panose="020B0604020202020204" pitchFamily="34" charset="0"/>
              <a:buChar char="•"/>
            </a:pPr>
            <a:r>
              <a:rPr lang="en-US" dirty="0"/>
              <a:t>Help-Seeking Behaviors</a:t>
            </a:r>
          </a:p>
        </p:txBody>
      </p:sp>
    </p:spTree>
    <p:extLst>
      <p:ext uri="{BB962C8B-B14F-4D97-AF65-F5344CB8AC3E}">
        <p14:creationId xmlns:p14="http://schemas.microsoft.com/office/powerpoint/2010/main" val="3065158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2" grpId="0" animBg="1"/>
      <p:bldP spid="3" grpId="0"/>
      <p:bldP spid="5" grpId="0" animBg="1"/>
      <p:bldP spid="8"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normAutofit/>
          </a:bodyPr>
          <a:lstStyle/>
          <a:p>
            <a:r>
              <a:rPr lang="en-US" sz="3600" dirty="0">
                <a:solidFill>
                  <a:schemeClr val="accent4">
                    <a:lumMod val="40000"/>
                    <a:lumOff val="60000"/>
                  </a:schemeClr>
                </a:solidFill>
              </a:rPr>
              <a:t>Psychological First Aid (PFA)</a:t>
            </a:r>
          </a:p>
        </p:txBody>
      </p:sp>
      <p:sp>
        <p:nvSpPr>
          <p:cNvPr id="7" name="Rectangle 6"/>
          <p:cNvSpPr/>
          <p:nvPr/>
        </p:nvSpPr>
        <p:spPr>
          <a:xfrm>
            <a:off x="486076" y="2161200"/>
            <a:ext cx="4601317" cy="3046988"/>
          </a:xfrm>
          <a:prstGeom prst="rect">
            <a:avLst/>
          </a:prstGeom>
          <a:solidFill>
            <a:schemeClr val="accent2"/>
          </a:solidFill>
          <a:ln w="38100">
            <a:solidFill>
              <a:srgbClr val="FF0000"/>
            </a:solidFill>
          </a:ln>
        </p:spPr>
        <p:txBody>
          <a:bodyPr wrap="square">
            <a:spAutoFit/>
          </a:bodyPr>
          <a:lstStyle/>
          <a:p>
            <a:pPr algn="ctr">
              <a:defRPr/>
            </a:pPr>
            <a:r>
              <a:rPr lang="en-US" sz="3200" b="1" i="1" u="sng" dirty="0">
                <a:solidFill>
                  <a:srgbClr val="FFFF00"/>
                </a:solidFill>
                <a:latin typeface="Arial" charset="0"/>
                <a:ea typeface="+mn-ea"/>
                <a:cs typeface="ＭＳ Ｐゴシック" charset="0"/>
              </a:rPr>
              <a:t>The Five Elements:</a:t>
            </a:r>
          </a:p>
          <a:p>
            <a:pPr algn="ctr">
              <a:defRPr/>
            </a:pPr>
            <a:r>
              <a:rPr lang="en-US" sz="3200" dirty="0">
                <a:solidFill>
                  <a:schemeClr val="bg1"/>
                </a:solidFill>
                <a:latin typeface="Arial" charset="0"/>
                <a:ea typeface="+mn-ea"/>
                <a:cs typeface="ＭＳ Ｐゴシック" charset="0"/>
              </a:rPr>
              <a:t>Safety</a:t>
            </a:r>
            <a:endParaRPr lang="en-US" sz="3200" i="1" u="sng" dirty="0">
              <a:solidFill>
                <a:schemeClr val="bg1"/>
              </a:solidFill>
              <a:latin typeface="Arial" charset="0"/>
              <a:ea typeface="+mn-ea"/>
              <a:cs typeface="ＭＳ Ｐゴシック" charset="0"/>
            </a:endParaRPr>
          </a:p>
          <a:p>
            <a:pPr algn="ctr">
              <a:defRPr/>
            </a:pPr>
            <a:r>
              <a:rPr lang="en-US" sz="3200" dirty="0">
                <a:solidFill>
                  <a:schemeClr val="bg1"/>
                </a:solidFill>
                <a:latin typeface="Arial" charset="0"/>
                <a:ea typeface="+mn-ea"/>
                <a:cs typeface="ＭＳ Ｐゴシック" charset="0"/>
              </a:rPr>
              <a:t>Calming</a:t>
            </a:r>
            <a:endParaRPr lang="en-US" sz="3200" i="1" u="sng" dirty="0">
              <a:solidFill>
                <a:schemeClr val="bg1"/>
              </a:solidFill>
              <a:latin typeface="Arial" charset="0"/>
              <a:ea typeface="+mn-ea"/>
              <a:cs typeface="ＭＳ Ｐゴシック" charset="0"/>
            </a:endParaRPr>
          </a:p>
          <a:p>
            <a:pPr algn="ctr">
              <a:defRPr/>
            </a:pPr>
            <a:r>
              <a:rPr lang="en-US" sz="3200" dirty="0">
                <a:solidFill>
                  <a:schemeClr val="bg1"/>
                </a:solidFill>
                <a:latin typeface="Arial" charset="0"/>
                <a:ea typeface="+mn-ea"/>
                <a:cs typeface="ＭＳ Ｐゴシック" charset="0"/>
              </a:rPr>
              <a:t>Self/Community Efficacy</a:t>
            </a:r>
          </a:p>
          <a:p>
            <a:pPr algn="ctr">
              <a:defRPr/>
            </a:pPr>
            <a:r>
              <a:rPr lang="en-US" sz="3200" dirty="0">
                <a:solidFill>
                  <a:schemeClr val="bg1"/>
                </a:solidFill>
                <a:latin typeface="Arial" charset="0"/>
                <a:ea typeface="+mn-ea"/>
                <a:cs typeface="ＭＳ Ｐゴシック" charset="0"/>
              </a:rPr>
              <a:t>Connectedness</a:t>
            </a:r>
            <a:endParaRPr lang="en-US" sz="3200" i="1" u="sng" dirty="0">
              <a:solidFill>
                <a:schemeClr val="bg1"/>
              </a:solidFill>
              <a:latin typeface="Arial" charset="0"/>
              <a:ea typeface="+mn-ea"/>
              <a:cs typeface="ＭＳ Ｐゴシック" charset="0"/>
            </a:endParaRPr>
          </a:p>
          <a:p>
            <a:pPr algn="ctr">
              <a:defRPr/>
            </a:pPr>
            <a:r>
              <a:rPr lang="en-US" sz="3200" dirty="0">
                <a:solidFill>
                  <a:schemeClr val="bg1"/>
                </a:solidFill>
                <a:latin typeface="Arial" charset="0"/>
                <a:ea typeface="+mn-ea"/>
                <a:cs typeface="ＭＳ Ｐゴシック" charset="0"/>
              </a:rPr>
              <a:t>Hope/Optimism</a:t>
            </a:r>
          </a:p>
        </p:txBody>
      </p:sp>
      <p:sp>
        <p:nvSpPr>
          <p:cNvPr id="9" name="Rectangle 8">
            <a:extLst>
              <a:ext uri="{FF2B5EF4-FFF2-40B4-BE49-F238E27FC236}">
                <a16:creationId xmlns:a16="http://schemas.microsoft.com/office/drawing/2014/main" xmlns="" id="{D4E4F8CF-8D10-8149-84D1-ED4983368526}"/>
              </a:ext>
            </a:extLst>
          </p:cNvPr>
          <p:cNvSpPr/>
          <p:nvPr/>
        </p:nvSpPr>
        <p:spPr>
          <a:xfrm>
            <a:off x="2606502" y="6018343"/>
            <a:ext cx="5438518" cy="646331"/>
          </a:xfrm>
          <a:prstGeom prst="rect">
            <a:avLst/>
          </a:prstGeom>
        </p:spPr>
        <p:txBody>
          <a:bodyPr wrap="square">
            <a:spAutoFit/>
          </a:bodyPr>
          <a:lstStyle/>
          <a:p>
            <a:r>
              <a:rPr lang="en-US" sz="1200" dirty="0" err="1">
                <a:solidFill>
                  <a:schemeClr val="bg1">
                    <a:lumMod val="65000"/>
                  </a:schemeClr>
                </a:solidFill>
              </a:rPr>
              <a:t>Hobfoll</a:t>
            </a:r>
            <a:r>
              <a:rPr lang="en-US" sz="1200" dirty="0">
                <a:solidFill>
                  <a:schemeClr val="bg1">
                    <a:lumMod val="65000"/>
                  </a:schemeClr>
                </a:solidFill>
              </a:rPr>
              <a:t>, S. E., Watson, P., Bell, C. C., Bryant, R. A., </a:t>
            </a:r>
            <a:r>
              <a:rPr lang="en-US" sz="1200" dirty="0" err="1">
                <a:solidFill>
                  <a:schemeClr val="bg1">
                    <a:lumMod val="65000"/>
                  </a:schemeClr>
                </a:solidFill>
              </a:rPr>
              <a:t>Brymer</a:t>
            </a:r>
            <a:r>
              <a:rPr lang="en-US" sz="1200" dirty="0">
                <a:solidFill>
                  <a:schemeClr val="bg1">
                    <a:lumMod val="65000"/>
                  </a:schemeClr>
                </a:solidFill>
              </a:rPr>
              <a:t>, M. J., Friedman, M. J., et al. (2007). Five essential elements of immediate and mid-term mass trauma intervention: empirical evidence. </a:t>
            </a:r>
            <a:r>
              <a:rPr lang="en-US" sz="1200" i="1" dirty="0">
                <a:solidFill>
                  <a:schemeClr val="bg1">
                    <a:lumMod val="65000"/>
                  </a:schemeClr>
                </a:solidFill>
              </a:rPr>
              <a:t>Psychiatry</a:t>
            </a:r>
            <a:r>
              <a:rPr lang="en-US" sz="1200" dirty="0">
                <a:solidFill>
                  <a:schemeClr val="bg1">
                    <a:lumMod val="65000"/>
                  </a:schemeClr>
                </a:solidFill>
              </a:rPr>
              <a:t>, </a:t>
            </a:r>
            <a:r>
              <a:rPr lang="en-US" sz="1200" i="1" dirty="0">
                <a:solidFill>
                  <a:schemeClr val="bg1">
                    <a:lumMod val="65000"/>
                  </a:schemeClr>
                </a:solidFill>
              </a:rPr>
              <a:t>70</a:t>
            </a:r>
            <a:r>
              <a:rPr lang="en-US" sz="1200" dirty="0">
                <a:solidFill>
                  <a:schemeClr val="bg1">
                    <a:lumMod val="65000"/>
                  </a:schemeClr>
                </a:solidFill>
              </a:rPr>
              <a:t>(4), 283–315– discussion 316–69. </a:t>
            </a:r>
          </a:p>
        </p:txBody>
      </p:sp>
      <p:sp>
        <p:nvSpPr>
          <p:cNvPr id="6" name="Content Placeholder 2">
            <a:extLst>
              <a:ext uri="{FF2B5EF4-FFF2-40B4-BE49-F238E27FC236}">
                <a16:creationId xmlns:a16="http://schemas.microsoft.com/office/drawing/2014/main" xmlns="" id="{FABD9C74-594A-DA43-A002-941128A7B627}"/>
              </a:ext>
            </a:extLst>
          </p:cNvPr>
          <p:cNvSpPr>
            <a:spLocks noGrp="1"/>
          </p:cNvSpPr>
          <p:nvPr>
            <p:ph idx="1"/>
          </p:nvPr>
        </p:nvSpPr>
        <p:spPr>
          <a:xfrm>
            <a:off x="5325761" y="2180387"/>
            <a:ext cx="3523221" cy="3365809"/>
          </a:xfrm>
        </p:spPr>
        <p:txBody>
          <a:bodyPr>
            <a:normAutofit/>
          </a:bodyPr>
          <a:lstStyle/>
          <a:p>
            <a:r>
              <a:rPr lang="en-US" sz="2400" dirty="0"/>
              <a:t>Analogous to </a:t>
            </a:r>
            <a:r>
              <a:rPr lang="en-US" altLang="en-US" sz="2400" dirty="0"/>
              <a:t>“</a:t>
            </a:r>
            <a:r>
              <a:rPr lang="en-US" sz="2400" dirty="0"/>
              <a:t>First Aid</a:t>
            </a:r>
            <a:r>
              <a:rPr lang="en-US" altLang="en-US" sz="2400" dirty="0"/>
              <a:t>”</a:t>
            </a:r>
            <a:endParaRPr lang="en-US" sz="2400" dirty="0"/>
          </a:p>
          <a:p>
            <a:r>
              <a:rPr lang="en-US" sz="2400" dirty="0"/>
              <a:t>Population-based </a:t>
            </a:r>
            <a:r>
              <a:rPr lang="en-US" altLang="en-US" sz="2400" dirty="0"/>
              <a:t>“</a:t>
            </a:r>
            <a:r>
              <a:rPr lang="en-US" sz="2400" dirty="0"/>
              <a:t>framework</a:t>
            </a:r>
            <a:r>
              <a:rPr lang="en-US" altLang="en-US" sz="2400" dirty="0"/>
              <a:t>”</a:t>
            </a:r>
            <a:endParaRPr lang="en-US" sz="2400" dirty="0"/>
          </a:p>
          <a:p>
            <a:r>
              <a:rPr lang="en-US" altLang="en-US" sz="2400" dirty="0"/>
              <a:t>“</a:t>
            </a:r>
            <a:r>
              <a:rPr lang="en-US" sz="2400" dirty="0"/>
              <a:t>Do no harm</a:t>
            </a:r>
            <a:r>
              <a:rPr lang="en-US" altLang="en-US" sz="2400" dirty="0"/>
              <a:t>” approach</a:t>
            </a:r>
          </a:p>
          <a:p>
            <a:r>
              <a:rPr lang="en-US" sz="2400" dirty="0"/>
              <a:t>Resilience-focused</a:t>
            </a:r>
          </a:p>
          <a:p>
            <a:r>
              <a:rPr lang="en-US" sz="2400" dirty="0"/>
              <a:t>NOT a cure/</a:t>
            </a:r>
            <a:r>
              <a:rPr lang="en-US" sz="2400" dirty="0" err="1"/>
              <a:t>tx</a:t>
            </a:r>
            <a:r>
              <a:rPr lang="en-US" sz="2400" dirty="0"/>
              <a:t> for illness</a:t>
            </a:r>
          </a:p>
          <a:p>
            <a:r>
              <a:rPr lang="en-US" sz="2400" dirty="0"/>
              <a:t>MAY mitigate illness/</a:t>
            </a:r>
            <a:r>
              <a:rPr lang="en-US" sz="2400" dirty="0" err="1"/>
              <a:t>dz</a:t>
            </a:r>
            <a:endParaRPr lang="en-US" sz="2400" dirty="0"/>
          </a:p>
        </p:txBody>
      </p:sp>
    </p:spTree>
    <p:extLst>
      <p:ext uri="{BB962C8B-B14F-4D97-AF65-F5344CB8AC3E}">
        <p14:creationId xmlns:p14="http://schemas.microsoft.com/office/powerpoint/2010/main" val="3738718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ustom Design">
  <a:themeElements>
    <a:clrScheme name="Custom 1">
      <a:dk1>
        <a:srgbClr val="000000"/>
      </a:dk1>
      <a:lt1>
        <a:srgbClr val="FFFFFF"/>
      </a:lt1>
      <a:dk2>
        <a:srgbClr val="545454"/>
      </a:dk2>
      <a:lt2>
        <a:srgbClr val="C8C8C8"/>
      </a:lt2>
      <a:accent1>
        <a:srgbClr val="007E66"/>
      </a:accent1>
      <a:accent2>
        <a:srgbClr val="95509D"/>
      </a:accent2>
      <a:accent3>
        <a:srgbClr val="2EB135"/>
      </a:accent3>
      <a:accent4>
        <a:srgbClr val="FFC82E"/>
      </a:accent4>
      <a:accent5>
        <a:srgbClr val="00A0DE"/>
      </a:accent5>
      <a:accent6>
        <a:srgbClr val="8EDD00"/>
      </a:accent6>
      <a:hlink>
        <a:srgbClr val="00A0DE"/>
      </a:hlink>
      <a:folHlink>
        <a:srgbClr val="9550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xmlns="" name="Presentation20" id="{1AE50A13-3CEB-0A40-89E5-78235275D451}" vid="{3140EEA8-1926-614D-8800-DE2A86D20BED}"/>
    </a:ext>
  </a:extLst>
</a:theme>
</file>

<file path=ppt/theme/theme4.xml><?xml version="1.0" encoding="utf-8"?>
<a:theme xmlns:a="http://schemas.openxmlformats.org/drawingml/2006/main" name="Custom Design">
  <a:themeElements>
    <a:clrScheme name="Custom 1">
      <a:dk1>
        <a:srgbClr val="000000"/>
      </a:dk1>
      <a:lt1>
        <a:srgbClr val="FFFFFF"/>
      </a:lt1>
      <a:dk2>
        <a:srgbClr val="545454"/>
      </a:dk2>
      <a:lt2>
        <a:srgbClr val="C8C8C8"/>
      </a:lt2>
      <a:accent1>
        <a:srgbClr val="007E66"/>
      </a:accent1>
      <a:accent2>
        <a:srgbClr val="95509D"/>
      </a:accent2>
      <a:accent3>
        <a:srgbClr val="2EB135"/>
      </a:accent3>
      <a:accent4>
        <a:srgbClr val="FFC82E"/>
      </a:accent4>
      <a:accent5>
        <a:srgbClr val="00A0DE"/>
      </a:accent5>
      <a:accent6>
        <a:srgbClr val="8EDD00"/>
      </a:accent6>
      <a:hlink>
        <a:srgbClr val="00A0DE"/>
      </a:hlink>
      <a:folHlink>
        <a:srgbClr val="9550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xmlns="" name="ACP Corporate Template 2019 copy" id="{A4105CEF-A1BE-274D-B938-4E40118909CE}" vid="{78B6EE56-AC38-2943-9CCB-83313E352185}"/>
    </a:ext>
  </a:extLst>
</a:theme>
</file>

<file path=ppt/theme/theme5.xml><?xml version="1.0" encoding="utf-8"?>
<a:theme xmlns:a="http://schemas.openxmlformats.org/drawingml/2006/main" name="2_Custom Design">
  <a:themeElements>
    <a:clrScheme name="Custom 1">
      <a:dk1>
        <a:srgbClr val="000000"/>
      </a:dk1>
      <a:lt1>
        <a:srgbClr val="FFFFFF"/>
      </a:lt1>
      <a:dk2>
        <a:srgbClr val="545454"/>
      </a:dk2>
      <a:lt2>
        <a:srgbClr val="C8C8C8"/>
      </a:lt2>
      <a:accent1>
        <a:srgbClr val="007E66"/>
      </a:accent1>
      <a:accent2>
        <a:srgbClr val="95509D"/>
      </a:accent2>
      <a:accent3>
        <a:srgbClr val="2EB135"/>
      </a:accent3>
      <a:accent4>
        <a:srgbClr val="FFC82E"/>
      </a:accent4>
      <a:accent5>
        <a:srgbClr val="00A0DE"/>
      </a:accent5>
      <a:accent6>
        <a:srgbClr val="8EDD00"/>
      </a:accent6>
      <a:hlink>
        <a:srgbClr val="00A0DE"/>
      </a:hlink>
      <a:folHlink>
        <a:srgbClr val="9550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xmlns="" name="Presentation20" id="{1AE50A13-3CEB-0A40-89E5-78235275D451}" vid="{3140EEA8-1926-614D-8800-DE2A86D20BE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125240</TotalTime>
  <Words>1294</Words>
  <Application>Microsoft Office PowerPoint</Application>
  <PresentationFormat>On-screen Show (4:3)</PresentationFormat>
  <Paragraphs>195</Paragraphs>
  <Slides>20</Slides>
  <Notes>13</Notes>
  <HiddenSlides>0</HiddenSlides>
  <MMClips>0</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Office Theme</vt:lpstr>
      <vt:lpstr>1_Office Theme</vt:lpstr>
      <vt:lpstr>1_Custom Design</vt:lpstr>
      <vt:lpstr>Custom Design</vt:lpstr>
      <vt:lpstr>2_Custom Design</vt:lpstr>
      <vt:lpstr> American College of Physicians</vt:lpstr>
      <vt:lpstr>Addressing and Supporting Physician Mental Health during Challenging Times</vt:lpstr>
      <vt:lpstr>CME and Disclosure Information</vt:lpstr>
      <vt:lpstr>Disclaimer</vt:lpstr>
      <vt:lpstr>PowerPoint Presentation</vt:lpstr>
      <vt:lpstr>PowerPoint Presentation</vt:lpstr>
      <vt:lpstr>Community Phases of Disasters</vt:lpstr>
      <vt:lpstr>Risk Factors for Healthcare Workers</vt:lpstr>
      <vt:lpstr>Psychological First Aid (PFA)</vt:lpstr>
      <vt:lpstr>Resources: Education Tools</vt:lpstr>
      <vt:lpstr>Sustainment of Healthcare Workers</vt:lpstr>
      <vt:lpstr>PowerPoint Presentation</vt:lpstr>
      <vt:lpstr>“Buddy Up”</vt:lpstr>
      <vt:lpstr>PowerPoint Presentation</vt:lpstr>
      <vt:lpstr>PowerPoint Presentation</vt:lpstr>
      <vt:lpstr>Questions? </vt:lpstr>
      <vt:lpstr>   Additional Resources American College of Physicians</vt:lpstr>
      <vt:lpstr>Additional Resources</vt:lpstr>
      <vt:lpstr>Additional Resources</vt:lpstr>
      <vt:lpstr>Thank you! </vt:lpstr>
    </vt:vector>
  </TitlesOfParts>
  <Company>USUHS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Liu, Alex</dc:creator>
  <cp:lastModifiedBy>Susan</cp:lastModifiedBy>
  <cp:revision>601</cp:revision>
  <cp:lastPrinted>2020-06-09T15:21:17Z</cp:lastPrinted>
  <dcterms:created xsi:type="dcterms:W3CDTF">2017-07-25T19:59:21Z</dcterms:created>
  <dcterms:modified xsi:type="dcterms:W3CDTF">2020-06-15T20:32:34Z</dcterms:modified>
</cp:coreProperties>
</file>