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Trastorno del espectro de neuromielitis óptica. ¡Lo raro entre lo raro!</a:t>
            </a:r>
            <a:endParaRPr lang="es-P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Gabriel </a:t>
            </a:r>
            <a:r>
              <a:rPr lang="en-US" dirty="0" err="1"/>
              <a:t>Copete</a:t>
            </a:r>
            <a:r>
              <a:rPr lang="en-US" dirty="0"/>
              <a:t> MR 2 </a:t>
            </a:r>
            <a:r>
              <a:rPr lang="en-US" dirty="0" err="1"/>
              <a:t>medicina</a:t>
            </a:r>
            <a:r>
              <a:rPr lang="en-US" dirty="0"/>
              <a:t> interna</a:t>
            </a:r>
          </a:p>
          <a:p>
            <a:r>
              <a:rPr lang="en-US" dirty="0"/>
              <a:t>Josue Gonzalez </a:t>
            </a:r>
            <a:r>
              <a:rPr lang="en-US" dirty="0" err="1"/>
              <a:t>estudiante</a:t>
            </a:r>
            <a:r>
              <a:rPr lang="en-US" dirty="0"/>
              <a:t> 7mo semester UP</a:t>
            </a:r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C25AF-E381-4EE9-8423-7D8EDE6A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Adjunto audio</a:t>
            </a:r>
            <a:endParaRPr lang="es-PA" dirty="0"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81C9686-D6F6-4714-8956-5AEF67EAC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EB88ABF-ED75-4AA3-940A-541DBEA6DF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6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1"/>
    </mc:Choice>
    <mc:Fallback>
      <p:transition spd="slow" advTm="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24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30</Words>
  <Application>Microsoft Office PowerPoint</Application>
  <PresentationFormat>Panorámica</PresentationFormat>
  <Paragraphs>4</Paragraphs>
  <Slides>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Trastorno del espectro de neuromielitis óptica. ¡Lo raro entre lo raro!</vt:lpstr>
      <vt:lpstr>Adjunto audio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Usuario</dc:creator>
  <cp:lastModifiedBy>Usuario</cp:lastModifiedBy>
  <cp:revision>1</cp:revision>
  <dcterms:created xsi:type="dcterms:W3CDTF">2023-01-16T04:04:22Z</dcterms:created>
  <dcterms:modified xsi:type="dcterms:W3CDTF">2023-01-16T04:49:30Z</dcterms:modified>
</cp:coreProperties>
</file>