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0282238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94650"/>
  </p:normalViewPr>
  <p:slideViewPr>
    <p:cSldViewPr snapToGrid="0" snapToObjects="1">
      <p:cViewPr>
        <p:scale>
          <a:sx n="96" d="100"/>
          <a:sy n="96" d="100"/>
        </p:scale>
        <p:origin x="224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D841-6FC2-804D-8202-0CB0B7567FB5}" type="datetimeFigureOut">
              <a:rPr lang="es-ES_tradnl" smtClean="0"/>
              <a:t>13/1/23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1143000"/>
            <a:ext cx="173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701A-1A30-BE42-8FB3-92BC932D08A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047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701A-1A30-BE42-8FB3-92BC932D08A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340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168" y="2992968"/>
            <a:ext cx="8739902" cy="6366933"/>
          </a:xfrm>
        </p:spPr>
        <p:txBody>
          <a:bodyPr anchor="b"/>
          <a:lstStyle>
            <a:lvl1pPr algn="ctr">
              <a:defRPr sz="67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80" y="9605435"/>
            <a:ext cx="7711679" cy="4415365"/>
          </a:xfrm>
        </p:spPr>
        <p:txBody>
          <a:bodyPr/>
          <a:lstStyle>
            <a:lvl1pPr marL="0" indent="0" algn="ctr">
              <a:buNone/>
              <a:defRPr sz="2699"/>
            </a:lvl1pPr>
            <a:lvl2pPr marL="514121" indent="0" algn="ctr">
              <a:buNone/>
              <a:defRPr sz="2249"/>
            </a:lvl2pPr>
            <a:lvl3pPr marL="1028243" indent="0" algn="ctr">
              <a:buNone/>
              <a:defRPr sz="2024"/>
            </a:lvl3pPr>
            <a:lvl4pPr marL="1542364" indent="0" algn="ctr">
              <a:buNone/>
              <a:defRPr sz="1799"/>
            </a:lvl4pPr>
            <a:lvl5pPr marL="2056486" indent="0" algn="ctr">
              <a:buNone/>
              <a:defRPr sz="1799"/>
            </a:lvl5pPr>
            <a:lvl6pPr marL="2570607" indent="0" algn="ctr">
              <a:buNone/>
              <a:defRPr sz="1799"/>
            </a:lvl6pPr>
            <a:lvl7pPr marL="3084728" indent="0" algn="ctr">
              <a:buNone/>
              <a:defRPr sz="1799"/>
            </a:lvl7pPr>
            <a:lvl8pPr marL="3598850" indent="0" algn="ctr">
              <a:buNone/>
              <a:defRPr sz="1799"/>
            </a:lvl8pPr>
            <a:lvl9pPr marL="4112971" indent="0" algn="ctr">
              <a:buNone/>
              <a:defRPr sz="17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38609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412431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8227" y="973667"/>
            <a:ext cx="2217108" cy="15498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6904" y="973667"/>
            <a:ext cx="6522795" cy="154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78597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396724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549" y="4559305"/>
            <a:ext cx="8868430" cy="7607299"/>
          </a:xfrm>
        </p:spPr>
        <p:txBody>
          <a:bodyPr anchor="b"/>
          <a:lstStyle>
            <a:lvl1pPr>
              <a:defRPr sz="67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49" y="12238572"/>
            <a:ext cx="8868430" cy="4000499"/>
          </a:xfrm>
        </p:spPr>
        <p:txBody>
          <a:bodyPr/>
          <a:lstStyle>
            <a:lvl1pPr marL="0" indent="0">
              <a:buNone/>
              <a:defRPr sz="2699">
                <a:solidFill>
                  <a:schemeClr val="tx1"/>
                </a:solidFill>
              </a:defRPr>
            </a:lvl1pPr>
            <a:lvl2pPr marL="514121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2pPr>
            <a:lvl3pPr marL="1028243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3pPr>
            <a:lvl4pPr marL="154236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4pPr>
            <a:lvl5pPr marL="205648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5pPr>
            <a:lvl6pPr marL="257060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6pPr>
            <a:lvl7pPr marL="308472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7pPr>
            <a:lvl8pPr marL="359885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8pPr>
            <a:lvl9pPr marL="4112971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126956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904" y="4868333"/>
            <a:ext cx="4369951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5383" y="4868333"/>
            <a:ext cx="4369951" cy="11603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2352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973671"/>
            <a:ext cx="8868430" cy="3534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244" y="4483101"/>
            <a:ext cx="4349868" cy="2197099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14121" indent="0">
              <a:buNone/>
              <a:defRPr sz="2249" b="1"/>
            </a:lvl2pPr>
            <a:lvl3pPr marL="1028243" indent="0">
              <a:buNone/>
              <a:defRPr sz="2024" b="1"/>
            </a:lvl3pPr>
            <a:lvl4pPr marL="1542364" indent="0">
              <a:buNone/>
              <a:defRPr sz="1799" b="1"/>
            </a:lvl4pPr>
            <a:lvl5pPr marL="2056486" indent="0">
              <a:buNone/>
              <a:defRPr sz="1799" b="1"/>
            </a:lvl5pPr>
            <a:lvl6pPr marL="2570607" indent="0">
              <a:buNone/>
              <a:defRPr sz="1799" b="1"/>
            </a:lvl6pPr>
            <a:lvl7pPr marL="3084728" indent="0">
              <a:buNone/>
              <a:defRPr sz="1799" b="1"/>
            </a:lvl7pPr>
            <a:lvl8pPr marL="3598850" indent="0">
              <a:buNone/>
              <a:defRPr sz="1799" b="1"/>
            </a:lvl8pPr>
            <a:lvl9pPr marL="4112971" indent="0">
              <a:buNone/>
              <a:defRPr sz="17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244" y="6680200"/>
            <a:ext cx="4349868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5384" y="4483101"/>
            <a:ext cx="4371290" cy="2197099"/>
          </a:xfrm>
        </p:spPr>
        <p:txBody>
          <a:bodyPr anchor="b"/>
          <a:lstStyle>
            <a:lvl1pPr marL="0" indent="0">
              <a:buNone/>
              <a:defRPr sz="2699" b="1"/>
            </a:lvl1pPr>
            <a:lvl2pPr marL="514121" indent="0">
              <a:buNone/>
              <a:defRPr sz="2249" b="1"/>
            </a:lvl2pPr>
            <a:lvl3pPr marL="1028243" indent="0">
              <a:buNone/>
              <a:defRPr sz="2024" b="1"/>
            </a:lvl3pPr>
            <a:lvl4pPr marL="1542364" indent="0">
              <a:buNone/>
              <a:defRPr sz="1799" b="1"/>
            </a:lvl4pPr>
            <a:lvl5pPr marL="2056486" indent="0">
              <a:buNone/>
              <a:defRPr sz="1799" b="1"/>
            </a:lvl5pPr>
            <a:lvl6pPr marL="2570607" indent="0">
              <a:buNone/>
              <a:defRPr sz="1799" b="1"/>
            </a:lvl6pPr>
            <a:lvl7pPr marL="3084728" indent="0">
              <a:buNone/>
              <a:defRPr sz="1799" b="1"/>
            </a:lvl7pPr>
            <a:lvl8pPr marL="3598850" indent="0">
              <a:buNone/>
              <a:defRPr sz="1799" b="1"/>
            </a:lvl8pPr>
            <a:lvl9pPr marL="4112971" indent="0">
              <a:buNone/>
              <a:defRPr sz="17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5384" y="6680200"/>
            <a:ext cx="4371290" cy="9825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266485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30071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215520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1219200"/>
            <a:ext cx="3316289" cy="4267200"/>
          </a:xfrm>
        </p:spPr>
        <p:txBody>
          <a:bodyPr anchor="b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290" y="2633138"/>
            <a:ext cx="5205383" cy="12996333"/>
          </a:xfrm>
        </p:spPr>
        <p:txBody>
          <a:bodyPr/>
          <a:lstStyle>
            <a:lvl1pPr>
              <a:defRPr sz="3598"/>
            </a:lvl1pPr>
            <a:lvl2pPr>
              <a:defRPr sz="3149"/>
            </a:lvl2pPr>
            <a:lvl3pPr>
              <a:defRPr sz="2699"/>
            </a:lvl3pPr>
            <a:lvl4pPr>
              <a:defRPr sz="2249"/>
            </a:lvl4pPr>
            <a:lvl5pPr>
              <a:defRPr sz="2249"/>
            </a:lvl5pPr>
            <a:lvl6pPr>
              <a:defRPr sz="2249"/>
            </a:lvl6pPr>
            <a:lvl7pPr>
              <a:defRPr sz="2249"/>
            </a:lvl7pPr>
            <a:lvl8pPr>
              <a:defRPr sz="2249"/>
            </a:lvl8pPr>
            <a:lvl9pPr>
              <a:defRPr sz="22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243" y="5486400"/>
            <a:ext cx="3316289" cy="10164235"/>
          </a:xfrm>
        </p:spPr>
        <p:txBody>
          <a:bodyPr/>
          <a:lstStyle>
            <a:lvl1pPr marL="0" indent="0">
              <a:buNone/>
              <a:defRPr sz="1799"/>
            </a:lvl1pPr>
            <a:lvl2pPr marL="514121" indent="0">
              <a:buNone/>
              <a:defRPr sz="1574"/>
            </a:lvl2pPr>
            <a:lvl3pPr marL="1028243" indent="0">
              <a:buNone/>
              <a:defRPr sz="1349"/>
            </a:lvl3pPr>
            <a:lvl4pPr marL="1542364" indent="0">
              <a:buNone/>
              <a:defRPr sz="1125"/>
            </a:lvl4pPr>
            <a:lvl5pPr marL="2056486" indent="0">
              <a:buNone/>
              <a:defRPr sz="1125"/>
            </a:lvl5pPr>
            <a:lvl6pPr marL="2570607" indent="0">
              <a:buNone/>
              <a:defRPr sz="1125"/>
            </a:lvl6pPr>
            <a:lvl7pPr marL="3084728" indent="0">
              <a:buNone/>
              <a:defRPr sz="1125"/>
            </a:lvl7pPr>
            <a:lvl8pPr marL="3598850" indent="0">
              <a:buNone/>
              <a:defRPr sz="1125"/>
            </a:lvl8pPr>
            <a:lvl9pPr marL="4112971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39497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243" y="1219200"/>
            <a:ext cx="3316289" cy="4267200"/>
          </a:xfrm>
        </p:spPr>
        <p:txBody>
          <a:bodyPr anchor="b"/>
          <a:lstStyle>
            <a:lvl1pPr>
              <a:defRPr sz="3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1290" y="2633138"/>
            <a:ext cx="5205383" cy="12996333"/>
          </a:xfrm>
        </p:spPr>
        <p:txBody>
          <a:bodyPr anchor="t"/>
          <a:lstStyle>
            <a:lvl1pPr marL="0" indent="0">
              <a:buNone/>
              <a:defRPr sz="3598"/>
            </a:lvl1pPr>
            <a:lvl2pPr marL="514121" indent="0">
              <a:buNone/>
              <a:defRPr sz="3149"/>
            </a:lvl2pPr>
            <a:lvl3pPr marL="1028243" indent="0">
              <a:buNone/>
              <a:defRPr sz="2699"/>
            </a:lvl3pPr>
            <a:lvl4pPr marL="1542364" indent="0">
              <a:buNone/>
              <a:defRPr sz="2249"/>
            </a:lvl4pPr>
            <a:lvl5pPr marL="2056486" indent="0">
              <a:buNone/>
              <a:defRPr sz="2249"/>
            </a:lvl5pPr>
            <a:lvl6pPr marL="2570607" indent="0">
              <a:buNone/>
              <a:defRPr sz="2249"/>
            </a:lvl6pPr>
            <a:lvl7pPr marL="3084728" indent="0">
              <a:buNone/>
              <a:defRPr sz="2249"/>
            </a:lvl7pPr>
            <a:lvl8pPr marL="3598850" indent="0">
              <a:buNone/>
              <a:defRPr sz="2249"/>
            </a:lvl8pPr>
            <a:lvl9pPr marL="4112971" indent="0">
              <a:buNone/>
              <a:defRPr sz="22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243" y="5486400"/>
            <a:ext cx="3316289" cy="10164235"/>
          </a:xfrm>
        </p:spPr>
        <p:txBody>
          <a:bodyPr/>
          <a:lstStyle>
            <a:lvl1pPr marL="0" indent="0">
              <a:buNone/>
              <a:defRPr sz="1799"/>
            </a:lvl1pPr>
            <a:lvl2pPr marL="514121" indent="0">
              <a:buNone/>
              <a:defRPr sz="1574"/>
            </a:lvl2pPr>
            <a:lvl3pPr marL="1028243" indent="0">
              <a:buNone/>
              <a:defRPr sz="1349"/>
            </a:lvl3pPr>
            <a:lvl4pPr marL="1542364" indent="0">
              <a:buNone/>
              <a:defRPr sz="1125"/>
            </a:lvl4pPr>
            <a:lvl5pPr marL="2056486" indent="0">
              <a:buNone/>
              <a:defRPr sz="1125"/>
            </a:lvl5pPr>
            <a:lvl6pPr marL="2570607" indent="0">
              <a:buNone/>
              <a:defRPr sz="1125"/>
            </a:lvl6pPr>
            <a:lvl7pPr marL="3084728" indent="0">
              <a:buNone/>
              <a:defRPr sz="1125"/>
            </a:lvl7pPr>
            <a:lvl8pPr marL="3598850" indent="0">
              <a:buNone/>
              <a:defRPr sz="1125"/>
            </a:lvl8pPr>
            <a:lvl9pPr marL="4112971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417185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904" y="973671"/>
            <a:ext cx="8868430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4" y="4868333"/>
            <a:ext cx="8868430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904" y="16950271"/>
            <a:ext cx="2313504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3FB91-92D6-DD44-9489-EC1AA3874E5E}" type="datetimeFigureOut">
              <a:rPr lang="en-PA" smtClean="0"/>
              <a:t>01/09/23</a:t>
            </a:fld>
            <a:endParaRPr lang="en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5992" y="16950271"/>
            <a:ext cx="347025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1830" y="16950271"/>
            <a:ext cx="2313504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C5FC-A4C7-1A44-A09A-E42259E8F0A1}" type="slidenum">
              <a:rPr lang="en-PA" smtClean="0"/>
              <a:t>‹#›</a:t>
            </a:fld>
            <a:endParaRPr lang="en-PA"/>
          </a:p>
        </p:txBody>
      </p:sp>
    </p:spTree>
    <p:extLst>
      <p:ext uri="{BB962C8B-B14F-4D97-AF65-F5344CB8AC3E}">
        <p14:creationId xmlns:p14="http://schemas.microsoft.com/office/powerpoint/2010/main" val="31251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243" rtl="0" eaLnBrk="1" latinLnBrk="0" hangingPunct="1">
        <a:lnSpc>
          <a:spcPct val="90000"/>
        </a:lnSpc>
        <a:spcBef>
          <a:spcPct val="0"/>
        </a:spcBef>
        <a:buNone/>
        <a:defRPr sz="49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61" indent="-257061" algn="l" defTabSz="102824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771182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285304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99425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313546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827668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1789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5911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0032" indent="-257061" algn="l" defTabSz="1028243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243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2364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6486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0607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4728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598850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2971" algn="l" defTabSz="1028243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BB0F4D-4359-A748-AD03-839D77247C88}"/>
              </a:ext>
            </a:extLst>
          </p:cNvPr>
          <p:cNvSpPr txBox="1"/>
          <p:nvPr/>
        </p:nvSpPr>
        <p:spPr>
          <a:xfrm>
            <a:off x="309282" y="2293750"/>
            <a:ext cx="96437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Granulomatosis con Poliangeítis (GPA) es una vasculitis de pequeños vasos   asociada a anticuerpos anticitoplasma del neutrófilo (ANCA). Son entidades clínicas de baja incidencia y con múltiples manifestaciones sistémicas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donde en el 85% de los casos los principales órganos afectados son la nariz y los senos paranasales.</a:t>
            </a:r>
            <a:endParaRPr lang="en-P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69B69-86C4-1645-9FC2-710588245D13}"/>
              </a:ext>
            </a:extLst>
          </p:cNvPr>
          <p:cNvSpPr txBox="1"/>
          <p:nvPr/>
        </p:nvSpPr>
        <p:spPr>
          <a:xfrm>
            <a:off x="405215" y="1168006"/>
            <a:ext cx="94718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Autores: Arcia, Diego*; Salehji, Abdullah*</a:t>
            </a:r>
            <a:endParaRPr lang="en-P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PA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Médico Residente de </a:t>
            </a:r>
            <a:r>
              <a:rPr lang="en-PA" sz="2000" dirty="0">
                <a:latin typeface="Arial" panose="020B0604020202020204" pitchFamily="34" charset="0"/>
                <a:cs typeface="Arial" panose="020B0604020202020204" pitchFamily="34" charset="0"/>
              </a:rPr>
              <a:t>Medicina Interna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PA" sz="20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HDrAAM.</a:t>
            </a:r>
            <a:endParaRPr lang="en-P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1D20B-8278-3940-992D-A12699954D68}"/>
              </a:ext>
            </a:extLst>
          </p:cNvPr>
          <p:cNvSpPr txBox="1"/>
          <p:nvPr/>
        </p:nvSpPr>
        <p:spPr>
          <a:xfrm>
            <a:off x="326292" y="4195203"/>
            <a:ext cx="4121299" cy="74276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Femenina de 45 años.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meses de evolución con cefalea occipital intermitente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ipoacusia progresiva y debilidad generalizada.</a:t>
            </a:r>
            <a:endParaRPr lang="es-ES_tradnl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 cerebral simple: 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otomastoiditis bilateral.</a:t>
            </a:r>
          </a:p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 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físico: dolor abdominal difuso y datos de hipoacusia neurosensorial.</a:t>
            </a:r>
            <a:endParaRPr lang="es-ES_tradnl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retención de azoados asociado a urinálisis proliferativo (tabla 1), se sospecha de glomerulonefritis rápidamente progresiva, iniciándose pulsos de esteroides.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toma biopsia renal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(figuras 1-4).</a:t>
            </a:r>
            <a:endParaRPr lang="es-ES_tradnl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títulos de ANCA PR3 se reportan en 2081 y se ofrece tratamiento inmunosupresor con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iclofosfamida.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ejoría del estado general, sin embargo, con pobre función renal, por lo que ingresa a hemodiálisis crónica.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94787-140F-A74A-8BF3-C73F6E81EE22}"/>
              </a:ext>
            </a:extLst>
          </p:cNvPr>
          <p:cNvSpPr txBox="1"/>
          <p:nvPr/>
        </p:nvSpPr>
        <p:spPr>
          <a:xfrm>
            <a:off x="283851" y="13269067"/>
            <a:ext cx="9588169" cy="3234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GPA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manifestaciones otológicas son diversas, y se pueden presentar en 1 de cada 3 pacientes, sin embargo, suelen estar precedidas de afección renal y/o pulmonar.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hipoacusia neurosensorial como primera manifestación se ha descrito en tan solo un 8%, lo cual explica la baja sospecha diagnóstica y da relevancia a la publicación de estos datos, ya que 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retraso en el inicio de tratamiento se asocia con pobre pronóstico y alta tasa de complicaciones como el requerimiento de terapia de remplazo renal aquí descrito.</a:t>
            </a:r>
          </a:p>
          <a:p>
            <a:pPr algn="just">
              <a:spcAft>
                <a:spcPts val="530"/>
              </a:spcAft>
            </a:pPr>
            <a:r>
              <a:rPr lang="es-ES_tradnl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inducción a la remisión incluye el uso de glucocorticoides e inmunosupresores como la ciclofosfamida o el rituximab, lo cual va acorde con la mejoría clínica de la nuestra paciente, a pesar de la persistente hipoacusia neurosensorial bilateral.</a:t>
            </a:r>
            <a:endParaRPr lang="en-PA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BA90A-D4F6-384A-A407-1E54D57B86C8}"/>
              </a:ext>
            </a:extLst>
          </p:cNvPr>
          <p:cNvSpPr txBox="1"/>
          <p:nvPr/>
        </p:nvSpPr>
        <p:spPr>
          <a:xfrm>
            <a:off x="229763" y="16844386"/>
            <a:ext cx="9501599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134938" algn="just">
              <a:spcAft>
                <a:spcPts val="40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NewRomanPSMT-Identity-H"/>
                <a:cs typeface="Times New Roman" panose="02020603050405020304" pitchFamily="18" charset="0"/>
              </a:rPr>
              <a:t>Robson JC,Grayson PC, Ponte C, et al. 2022 American College of Rheumatology/European Alliance of Associations for Rheumatology classification criteria for granulomatosis with polyangiitis. Arthritis &amp; Rheumatology. 2022 Mar;74(3):393-9. 18</a:t>
            </a: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indent="-134938" algn="just">
              <a:spcAft>
                <a:spcPts val="40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KDIGO Glomerular Diseases Work Group. KDIGO 2021 Clinical Practice Guideline for the Management of Glomerular Diseases. </a:t>
            </a: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Kidney Int. 2021 Oct;100(4S):S1-S276.</a:t>
            </a:r>
          </a:p>
          <a:p>
            <a:pPr marL="228600" lvl="0" indent="-134938" algn="just">
              <a:spcAft>
                <a:spcPts val="40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en-GB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Kitching AR, et al. ANCA-associated vasculitis. Nat Rev Dis Primers. 2020 Aug 27;6(1):71.</a:t>
            </a:r>
          </a:p>
          <a:p>
            <a:pPr marL="228600" indent="-134938" algn="just">
              <a:spcAft>
                <a:spcPts val="40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Enríquez K, Calderón O, González F, Ortiz R. Manifestaciones otológicas de la granulomatosis de Wegener. An Orl Mex 2013;58:1-5 </a:t>
            </a:r>
          </a:p>
          <a:p>
            <a:pPr marL="228600" indent="-134938" algn="just">
              <a:spcAft>
                <a:spcPts val="400"/>
              </a:spcAft>
              <a:buFont typeface="+mj-lt"/>
              <a:buAutoNum type="arabicPeriod"/>
              <a:tabLst>
                <a:tab pos="215900" algn="l"/>
              </a:tabLst>
            </a:pPr>
            <a:r>
              <a:rPr lang="en-US" sz="10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Watts RA, et al. Global epidemiology of vasculitis. Nat Rev Rheumatol. 2022 Jan;18(1):22-34. doi: 10.1038/s41584-021-00718-8.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A4CB5F-9B83-C4F2-2EAE-DCE700819809}"/>
              </a:ext>
            </a:extLst>
          </p:cNvPr>
          <p:cNvSpPr/>
          <p:nvPr/>
        </p:nvSpPr>
        <p:spPr>
          <a:xfrm>
            <a:off x="0" y="-13075"/>
            <a:ext cx="10282238" cy="11949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8ACE76-E81E-31F9-0862-0B0BCCF93549}"/>
              </a:ext>
            </a:extLst>
          </p:cNvPr>
          <p:cNvSpPr txBox="1"/>
          <p:nvPr/>
        </p:nvSpPr>
        <p:spPr>
          <a:xfrm>
            <a:off x="-1" y="118374"/>
            <a:ext cx="10141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HIPOACUSIA COMO MANIFESTACIÓN INICIAL DE  GRANULOMATOSIS CON POLIANGEÍTIS</a:t>
            </a:r>
            <a:r>
              <a:rPr lang="en-PA" sz="2800" dirty="0">
                <a:solidFill>
                  <a:schemeClr val="bg1"/>
                </a:solidFill>
                <a:effectLst/>
                <a:latin typeface="Avenir Next" panose="020B0503020202020204" pitchFamily="34" charset="0"/>
                <a:cs typeface="Arial" panose="020B0604020202020204" pitchFamily="34" charset="0"/>
              </a:rPr>
              <a:t> </a:t>
            </a:r>
            <a:endParaRPr lang="es-PA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E4A9C4-1A12-1207-106A-191CE78F1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241" y="696847"/>
            <a:ext cx="837491" cy="8326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C3E7E8-B006-BAC4-F346-6482920AB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12" y="721775"/>
            <a:ext cx="837491" cy="83749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6178C3C-62B1-A976-6A7D-9107D840FE03}"/>
              </a:ext>
            </a:extLst>
          </p:cNvPr>
          <p:cNvSpPr txBox="1"/>
          <p:nvPr/>
        </p:nvSpPr>
        <p:spPr>
          <a:xfrm>
            <a:off x="309282" y="1931947"/>
            <a:ext cx="2247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s-P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INTRODUCCIÓN:</a:t>
            </a:r>
            <a:endParaRPr lang="en-P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27D58EB-DFFA-57CB-7786-C8CB9C10A454}"/>
              </a:ext>
            </a:extLst>
          </p:cNvPr>
          <p:cNvSpPr txBox="1"/>
          <p:nvPr/>
        </p:nvSpPr>
        <p:spPr>
          <a:xfrm>
            <a:off x="325143" y="3713665"/>
            <a:ext cx="2247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s-P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CASO CLÍNICO:</a:t>
            </a:r>
            <a:endParaRPr lang="en-P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5761CE-FA3E-4728-41EB-373428DCBD5F}"/>
              </a:ext>
            </a:extLst>
          </p:cNvPr>
          <p:cNvSpPr txBox="1"/>
          <p:nvPr/>
        </p:nvSpPr>
        <p:spPr>
          <a:xfrm>
            <a:off x="259134" y="16465540"/>
            <a:ext cx="4881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s-P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REFERENCIAS BIBLIOGRÁFICAS:</a:t>
            </a:r>
            <a:endParaRPr lang="en-P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a 27">
            <a:extLst>
              <a:ext uri="{FF2B5EF4-FFF2-40B4-BE49-F238E27FC236}">
                <a16:creationId xmlns:a16="http://schemas.microsoft.com/office/drawing/2014/main" id="{52CB38B0-CFAA-ECA5-F539-22F9CC554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17387"/>
              </p:ext>
            </p:extLst>
          </p:nvPr>
        </p:nvGraphicFramePr>
        <p:xfrm>
          <a:off x="4671015" y="3806525"/>
          <a:ext cx="5286080" cy="195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102">
                  <a:extLst>
                    <a:ext uri="{9D8B030D-6E8A-4147-A177-3AD203B41FA5}">
                      <a16:colId xmlns:a16="http://schemas.microsoft.com/office/drawing/2014/main" val="2662162912"/>
                    </a:ext>
                  </a:extLst>
                </a:gridCol>
                <a:gridCol w="1274631">
                  <a:extLst>
                    <a:ext uri="{9D8B030D-6E8A-4147-A177-3AD203B41FA5}">
                      <a16:colId xmlns:a16="http://schemas.microsoft.com/office/drawing/2014/main" val="3992821549"/>
                    </a:ext>
                  </a:extLst>
                </a:gridCol>
                <a:gridCol w="1579780">
                  <a:extLst>
                    <a:ext uri="{9D8B030D-6E8A-4147-A177-3AD203B41FA5}">
                      <a16:colId xmlns:a16="http://schemas.microsoft.com/office/drawing/2014/main" val="3877177914"/>
                    </a:ext>
                  </a:extLst>
                </a:gridCol>
                <a:gridCol w="1242567">
                  <a:extLst>
                    <a:ext uri="{9D8B030D-6E8A-4147-A177-3AD203B41FA5}">
                      <a16:colId xmlns:a16="http://schemas.microsoft.com/office/drawing/2014/main" val="1876624696"/>
                    </a:ext>
                  </a:extLst>
                </a:gridCol>
              </a:tblGrid>
              <a:tr h="291561">
                <a:tc gridSpan="4">
                  <a:txBody>
                    <a:bodyPr/>
                    <a:lstStyle/>
                    <a:p>
                      <a:pPr algn="ctr"/>
                      <a:r>
                        <a:rPr lang="es-PA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1. LABORATORIOS DE INGRESO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36665"/>
                  </a:ext>
                </a:extLst>
              </a:tr>
              <a:tr h="303719"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BHC Y PFR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URINÁLISIS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1806694"/>
                  </a:ext>
                </a:extLst>
              </a:tr>
              <a:tr h="278806">
                <a:tc>
                  <a:txBody>
                    <a:bodyPr/>
                    <a:lstStyle/>
                    <a:p>
                      <a:pPr algn="just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Leucocitos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34 640 / uL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Turbio</a:t>
                      </a:r>
                      <a:endParaRPr lang="es-PA" sz="1400" dirty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450715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pPr algn="just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Hemoglobina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5.4 g/dL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Glóbulos blancos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288.50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53329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just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Plaquetas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852 000 / uL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Proteínas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40903"/>
                  </a:ext>
                </a:extLst>
              </a:tr>
              <a:tr h="271848">
                <a:tc>
                  <a:txBody>
                    <a:bodyPr/>
                    <a:lstStyle/>
                    <a:p>
                      <a:pPr algn="just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Creatinina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14.92 mg/dL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Sangre oculta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391879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pPr algn="just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530"/>
                        </a:spcAft>
                      </a:pPr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 mg/dL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Glóbulos rojos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1062.38</a:t>
                      </a:r>
                      <a:endParaRPr lang="es-P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907167"/>
                  </a:ext>
                </a:extLst>
              </a:tr>
            </a:tbl>
          </a:graphicData>
        </a:graphic>
      </p:graphicFrame>
      <p:pic>
        <p:nvPicPr>
          <p:cNvPr id="38" name="Imagen 37">
            <a:extLst>
              <a:ext uri="{FF2B5EF4-FFF2-40B4-BE49-F238E27FC236}">
                <a16:creationId xmlns:a16="http://schemas.microsoft.com/office/drawing/2014/main" id="{05356A6A-2AC2-F0A8-8680-28F1CAC4CB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10" y="5940242"/>
            <a:ext cx="2571902" cy="231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F9C94C8-2F12-2310-F3EA-A176DE49A9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388" y="5931726"/>
            <a:ext cx="2571902" cy="233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6942E2D-BD74-F994-7AEF-AFE01760C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60" y="8327682"/>
            <a:ext cx="2572352" cy="231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BA75D3B-18DB-120B-57D2-BBC655873C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92" y="8323432"/>
            <a:ext cx="2571902" cy="231693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25EB0BE0-AFD8-0353-FFB0-29713474244B}"/>
              </a:ext>
            </a:extLst>
          </p:cNvPr>
          <p:cNvSpPr/>
          <p:nvPr/>
        </p:nvSpPr>
        <p:spPr>
          <a:xfrm>
            <a:off x="7025456" y="8042224"/>
            <a:ext cx="260718" cy="225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DD93801D-EF42-6FB6-B9F4-1B125300D4F5}"/>
              </a:ext>
            </a:extLst>
          </p:cNvPr>
          <p:cNvSpPr txBox="1"/>
          <p:nvPr/>
        </p:nvSpPr>
        <p:spPr>
          <a:xfrm>
            <a:off x="7025456" y="7997631"/>
            <a:ext cx="2689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P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24EEDAE-7213-8C62-8FFF-0581A9F0A4ED}"/>
              </a:ext>
            </a:extLst>
          </p:cNvPr>
          <p:cNvSpPr txBox="1"/>
          <p:nvPr/>
        </p:nvSpPr>
        <p:spPr>
          <a:xfrm>
            <a:off x="4641406" y="10659562"/>
            <a:ext cx="5395443" cy="8987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530"/>
              </a:spcAft>
            </a:pPr>
            <a:r>
              <a:rPr lang="es-ES_tradnl" sz="131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1: </a:t>
            </a:r>
            <a:r>
              <a:rPr lang="es-PA" sz="1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pérdida de continuidad de la cápsula de Bowman, Tinción de Jones: </a:t>
            </a:r>
            <a:r>
              <a:rPr lang="es-PA" sz="131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Figuras 2 y 4: </a:t>
            </a:r>
            <a:r>
              <a:rPr lang="es-PA" sz="1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tinción de PAS, tres  glomérulos con semilunas fibrocelulares que ocupan un 50% del espacio de Bowman</a:t>
            </a:r>
            <a:r>
              <a:rPr lang="es-PA" sz="131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PA" sz="131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  <a:r>
              <a:rPr lang="es-PA" sz="1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glomérulos con semilunas fibrocelulares, tinción de Masson.</a:t>
            </a:r>
            <a:endParaRPr lang="es-ES_tradnl" sz="131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F38DE0E-4CFF-68D6-E642-3F7C7E1425E1}"/>
              </a:ext>
            </a:extLst>
          </p:cNvPr>
          <p:cNvSpPr/>
          <p:nvPr/>
        </p:nvSpPr>
        <p:spPr>
          <a:xfrm>
            <a:off x="7011568" y="10429428"/>
            <a:ext cx="260718" cy="225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3EAE75E-04CF-C677-9735-645084180A63}"/>
              </a:ext>
            </a:extLst>
          </p:cNvPr>
          <p:cNvSpPr/>
          <p:nvPr/>
        </p:nvSpPr>
        <p:spPr>
          <a:xfrm>
            <a:off x="9727059" y="10427926"/>
            <a:ext cx="260718" cy="225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BB639CE-C2D9-7CBE-0811-E3A319636520}"/>
              </a:ext>
            </a:extLst>
          </p:cNvPr>
          <p:cNvSpPr/>
          <p:nvPr/>
        </p:nvSpPr>
        <p:spPr>
          <a:xfrm>
            <a:off x="9741662" y="8046163"/>
            <a:ext cx="260718" cy="225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85B4176B-899B-0AC6-550D-9465EE7047A3}"/>
              </a:ext>
            </a:extLst>
          </p:cNvPr>
          <p:cNvSpPr txBox="1"/>
          <p:nvPr/>
        </p:nvSpPr>
        <p:spPr>
          <a:xfrm>
            <a:off x="7017265" y="10383475"/>
            <a:ext cx="2689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P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">
            <a:extLst>
              <a:ext uri="{FF2B5EF4-FFF2-40B4-BE49-F238E27FC236}">
                <a16:creationId xmlns:a16="http://schemas.microsoft.com/office/drawing/2014/main" id="{47763675-9A84-444B-291D-DBBC84236511}"/>
              </a:ext>
            </a:extLst>
          </p:cNvPr>
          <p:cNvSpPr txBox="1"/>
          <p:nvPr/>
        </p:nvSpPr>
        <p:spPr>
          <a:xfrm>
            <a:off x="9712376" y="10386789"/>
            <a:ext cx="2689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P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5">
            <a:extLst>
              <a:ext uri="{FF2B5EF4-FFF2-40B4-BE49-F238E27FC236}">
                <a16:creationId xmlns:a16="http://schemas.microsoft.com/office/drawing/2014/main" id="{5AEE9CBC-3CA5-CF71-63DA-01EF4D49F3D3}"/>
              </a:ext>
            </a:extLst>
          </p:cNvPr>
          <p:cNvSpPr txBox="1"/>
          <p:nvPr/>
        </p:nvSpPr>
        <p:spPr>
          <a:xfrm>
            <a:off x="9737566" y="8004410"/>
            <a:ext cx="26890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P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594D44A1-20A0-286C-15CF-5F0242068576}"/>
              </a:ext>
            </a:extLst>
          </p:cNvPr>
          <p:cNvCxnSpPr>
            <a:cxnSpLocks/>
          </p:cNvCxnSpPr>
          <p:nvPr/>
        </p:nvCxnSpPr>
        <p:spPr>
          <a:xfrm>
            <a:off x="519489" y="12007840"/>
            <a:ext cx="9426046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7">
            <a:extLst>
              <a:ext uri="{FF2B5EF4-FFF2-40B4-BE49-F238E27FC236}">
                <a16:creationId xmlns:a16="http://schemas.microsoft.com/office/drawing/2014/main" id="{4080B5BA-82E1-17D0-8F16-1F33E59C7563}"/>
              </a:ext>
            </a:extLst>
          </p:cNvPr>
          <p:cNvSpPr txBox="1"/>
          <p:nvPr/>
        </p:nvSpPr>
        <p:spPr>
          <a:xfrm>
            <a:off x="507799" y="12309739"/>
            <a:ext cx="10242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Inicio de síntomas 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3" name="TextBox 7">
            <a:extLst>
              <a:ext uri="{FF2B5EF4-FFF2-40B4-BE49-F238E27FC236}">
                <a16:creationId xmlns:a16="http://schemas.microsoft.com/office/drawing/2014/main" id="{461EBDC8-9C80-23CA-FEAC-E1850F89BBF5}"/>
              </a:ext>
            </a:extLst>
          </p:cNvPr>
          <p:cNvSpPr txBox="1"/>
          <p:nvPr/>
        </p:nvSpPr>
        <p:spPr>
          <a:xfrm>
            <a:off x="1185354" y="11711309"/>
            <a:ext cx="179854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APS. Tratamiento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" name="TextBox 7">
            <a:extLst>
              <a:ext uri="{FF2B5EF4-FFF2-40B4-BE49-F238E27FC236}">
                <a16:creationId xmlns:a16="http://schemas.microsoft.com/office/drawing/2014/main" id="{5B54C519-0DDC-CA33-340E-2ADD4C5542C6}"/>
              </a:ext>
            </a:extLst>
          </p:cNvPr>
          <p:cNvSpPr txBox="1"/>
          <p:nvPr/>
        </p:nvSpPr>
        <p:spPr>
          <a:xfrm>
            <a:off x="3510546" y="11702225"/>
            <a:ext cx="17251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Deterioro del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B3E94515-C324-4920-283D-BD674B82CC7D}"/>
              </a:ext>
            </a:extLst>
          </p:cNvPr>
          <p:cNvSpPr/>
          <p:nvPr/>
        </p:nvSpPr>
        <p:spPr>
          <a:xfrm>
            <a:off x="2983898" y="11758922"/>
            <a:ext cx="513683" cy="512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6" name="TextBox 7">
            <a:extLst>
              <a:ext uri="{FF2B5EF4-FFF2-40B4-BE49-F238E27FC236}">
                <a16:creationId xmlns:a16="http://schemas.microsoft.com/office/drawing/2014/main" id="{FAB16E46-9867-7D20-DFD2-7F58E52AE674}"/>
              </a:ext>
            </a:extLst>
          </p:cNvPr>
          <p:cNvSpPr txBox="1"/>
          <p:nvPr/>
        </p:nvSpPr>
        <p:spPr>
          <a:xfrm>
            <a:off x="2983897" y="11842364"/>
            <a:ext cx="53506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D60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52AEA85D-1035-A652-33FA-3DA5B4955734}"/>
              </a:ext>
            </a:extLst>
          </p:cNvPr>
          <p:cNvSpPr/>
          <p:nvPr/>
        </p:nvSpPr>
        <p:spPr>
          <a:xfrm>
            <a:off x="704412" y="11756983"/>
            <a:ext cx="513683" cy="512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5" name="TextBox 7">
            <a:extLst>
              <a:ext uri="{FF2B5EF4-FFF2-40B4-BE49-F238E27FC236}">
                <a16:creationId xmlns:a16="http://schemas.microsoft.com/office/drawing/2014/main" id="{9DB83B1B-DD76-6808-7DDD-DE6B277EF48F}"/>
              </a:ext>
            </a:extLst>
          </p:cNvPr>
          <p:cNvSpPr txBox="1"/>
          <p:nvPr/>
        </p:nvSpPr>
        <p:spPr>
          <a:xfrm>
            <a:off x="698730" y="11850268"/>
            <a:ext cx="51368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D0 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8" name="TextBox 7">
            <a:extLst>
              <a:ext uri="{FF2B5EF4-FFF2-40B4-BE49-F238E27FC236}">
                <a16:creationId xmlns:a16="http://schemas.microsoft.com/office/drawing/2014/main" id="{3CF27518-ED49-58D1-1D14-0B89B81E5B19}"/>
              </a:ext>
            </a:extLst>
          </p:cNvPr>
          <p:cNvSpPr txBox="1"/>
          <p:nvPr/>
        </p:nvSpPr>
        <p:spPr>
          <a:xfrm>
            <a:off x="2508553" y="12332276"/>
            <a:ext cx="146437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 Cerebral: otomastoiditis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C0D757D6-1563-D612-A0DE-6D491700CD17}"/>
              </a:ext>
            </a:extLst>
          </p:cNvPr>
          <p:cNvSpPr/>
          <p:nvPr/>
        </p:nvSpPr>
        <p:spPr>
          <a:xfrm>
            <a:off x="5235734" y="11758922"/>
            <a:ext cx="513683" cy="512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0" name="TextBox 7">
            <a:extLst>
              <a:ext uri="{FF2B5EF4-FFF2-40B4-BE49-F238E27FC236}">
                <a16:creationId xmlns:a16="http://schemas.microsoft.com/office/drawing/2014/main" id="{21ED0536-7E44-92A3-0E7D-8A29754779F8}"/>
              </a:ext>
            </a:extLst>
          </p:cNvPr>
          <p:cNvSpPr txBox="1"/>
          <p:nvPr/>
        </p:nvSpPr>
        <p:spPr>
          <a:xfrm>
            <a:off x="5232512" y="11850448"/>
            <a:ext cx="53506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D72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" name="TextBox 7">
            <a:extLst>
              <a:ext uri="{FF2B5EF4-FFF2-40B4-BE49-F238E27FC236}">
                <a16:creationId xmlns:a16="http://schemas.microsoft.com/office/drawing/2014/main" id="{D9A70FAE-879B-48E0-8125-48726B970F05}"/>
              </a:ext>
            </a:extLst>
          </p:cNvPr>
          <p:cNvSpPr txBox="1"/>
          <p:nvPr/>
        </p:nvSpPr>
        <p:spPr>
          <a:xfrm>
            <a:off x="1171676" y="11996693"/>
            <a:ext cx="179854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sintomático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" name="TextBox 7">
            <a:extLst>
              <a:ext uri="{FF2B5EF4-FFF2-40B4-BE49-F238E27FC236}">
                <a16:creationId xmlns:a16="http://schemas.microsoft.com/office/drawing/2014/main" id="{E539D887-894C-1169-8AF0-767B741238CE}"/>
              </a:ext>
            </a:extLst>
          </p:cNvPr>
          <p:cNvSpPr txBox="1"/>
          <p:nvPr/>
        </p:nvSpPr>
        <p:spPr>
          <a:xfrm>
            <a:off x="3510546" y="12013118"/>
            <a:ext cx="17251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estado general 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" name="TextBox 7">
            <a:extLst>
              <a:ext uri="{FF2B5EF4-FFF2-40B4-BE49-F238E27FC236}">
                <a16:creationId xmlns:a16="http://schemas.microsoft.com/office/drawing/2014/main" id="{07E8EA97-D334-06DC-427F-11F59B1F8F5D}"/>
              </a:ext>
            </a:extLst>
          </p:cNvPr>
          <p:cNvSpPr txBox="1"/>
          <p:nvPr/>
        </p:nvSpPr>
        <p:spPr>
          <a:xfrm>
            <a:off x="4521368" y="12341737"/>
            <a:ext cx="19424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Segundo nivel: Retención azoados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49AD8C48-7EF2-0E4B-825A-A919C36690C9}"/>
              </a:ext>
            </a:extLst>
          </p:cNvPr>
          <p:cNvSpPr/>
          <p:nvPr/>
        </p:nvSpPr>
        <p:spPr>
          <a:xfrm>
            <a:off x="7527164" y="11760982"/>
            <a:ext cx="513683" cy="5122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7" name="TextBox 7">
            <a:extLst>
              <a:ext uri="{FF2B5EF4-FFF2-40B4-BE49-F238E27FC236}">
                <a16:creationId xmlns:a16="http://schemas.microsoft.com/office/drawing/2014/main" id="{66E146CA-7DD2-F2DF-3954-CBA2C0673116}"/>
              </a:ext>
            </a:extLst>
          </p:cNvPr>
          <p:cNvSpPr txBox="1"/>
          <p:nvPr/>
        </p:nvSpPr>
        <p:spPr>
          <a:xfrm>
            <a:off x="7516473" y="11858352"/>
            <a:ext cx="53506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D75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2" name="TextBox 7">
            <a:extLst>
              <a:ext uri="{FF2B5EF4-FFF2-40B4-BE49-F238E27FC236}">
                <a16:creationId xmlns:a16="http://schemas.microsoft.com/office/drawing/2014/main" id="{EABB40B8-4F21-23BD-E53B-29000D9F948A}"/>
              </a:ext>
            </a:extLst>
          </p:cNvPr>
          <p:cNvSpPr txBox="1"/>
          <p:nvPr/>
        </p:nvSpPr>
        <p:spPr>
          <a:xfrm>
            <a:off x="5801976" y="11711309"/>
            <a:ext cx="17251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Necesidad de 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3" name="TextBox 7">
            <a:extLst>
              <a:ext uri="{FF2B5EF4-FFF2-40B4-BE49-F238E27FC236}">
                <a16:creationId xmlns:a16="http://schemas.microsoft.com/office/drawing/2014/main" id="{B4F23AAE-6AF6-5E26-BB05-71105F894405}"/>
              </a:ext>
            </a:extLst>
          </p:cNvPr>
          <p:cNvSpPr txBox="1"/>
          <p:nvPr/>
        </p:nvSpPr>
        <p:spPr>
          <a:xfrm>
            <a:off x="5767575" y="12009896"/>
            <a:ext cx="17251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diálisis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" name="TextBox 7">
            <a:extLst>
              <a:ext uri="{FF2B5EF4-FFF2-40B4-BE49-F238E27FC236}">
                <a16:creationId xmlns:a16="http://schemas.microsoft.com/office/drawing/2014/main" id="{540D3C13-0039-9640-0459-9FCA23028BCC}"/>
              </a:ext>
            </a:extLst>
          </p:cNvPr>
          <p:cNvSpPr txBox="1"/>
          <p:nvPr/>
        </p:nvSpPr>
        <p:spPr>
          <a:xfrm>
            <a:off x="6812797" y="12370460"/>
            <a:ext cx="194241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Tercer nivel:  Biopsia renal </a:t>
            </a:r>
            <a:endParaRPr lang="es-ES_tradn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TextBox 7">
            <a:extLst>
              <a:ext uri="{FF2B5EF4-FFF2-40B4-BE49-F238E27FC236}">
                <a16:creationId xmlns:a16="http://schemas.microsoft.com/office/drawing/2014/main" id="{B7FF2B9E-3C74-2686-4BFB-4139BDE1DA79}"/>
              </a:ext>
            </a:extLst>
          </p:cNvPr>
          <p:cNvSpPr txBox="1"/>
          <p:nvPr/>
        </p:nvSpPr>
        <p:spPr>
          <a:xfrm>
            <a:off x="8075246" y="11689751"/>
            <a:ext cx="163713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Hemodiálisis 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6" name="TextBox 7">
            <a:extLst>
              <a:ext uri="{FF2B5EF4-FFF2-40B4-BE49-F238E27FC236}">
                <a16:creationId xmlns:a16="http://schemas.microsoft.com/office/drawing/2014/main" id="{E0AD4E97-2D7F-D577-C272-1D98D9F49C78}"/>
              </a:ext>
            </a:extLst>
          </p:cNvPr>
          <p:cNvSpPr txBox="1"/>
          <p:nvPr/>
        </p:nvSpPr>
        <p:spPr>
          <a:xfrm>
            <a:off x="8085937" y="12011863"/>
            <a:ext cx="158815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530"/>
              </a:spcAft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crónica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DC7FEA0A-BEA7-226A-9B0F-37A345E488EE}"/>
              </a:ext>
            </a:extLst>
          </p:cNvPr>
          <p:cNvSpPr txBox="1"/>
          <p:nvPr/>
        </p:nvSpPr>
        <p:spPr>
          <a:xfrm>
            <a:off x="325143" y="12883302"/>
            <a:ext cx="2247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s-P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DISCUSIÓN:</a:t>
            </a:r>
            <a:endParaRPr lang="en-P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3" name="Audio 25">
            <a:hlinkClick r:id="" action="ppaction://media"/>
            <a:extLst>
              <a:ext uri="{FF2B5EF4-FFF2-40B4-BE49-F238E27FC236}">
                <a16:creationId xmlns:a16="http://schemas.microsoft.com/office/drawing/2014/main" id="{B0612EE7-77D0-D546-B24C-2F63E0FC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02241" y="17802068"/>
            <a:ext cx="462863" cy="4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383"/>
    </mc:Choice>
    <mc:Fallback>
      <p:transition spd="slow" advTm="299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635" x="833438" y="17881600"/>
          <p14:tracePt t="12648" x="568325" y="16276638"/>
          <p14:tracePt t="12648" x="549275" y="15646400"/>
          <p14:tracePt t="12656" x="508000" y="14447838"/>
          <p14:tracePt t="12666" x="466725" y="13228638"/>
          <p14:tracePt t="12672" x="466725" y="12090400"/>
          <p14:tracePt t="12682" x="466725" y="11134725"/>
          <p14:tracePt t="12690" x="466725" y="10748963"/>
          <p14:tracePt t="12697" x="549275" y="10058400"/>
          <p14:tracePt t="12705" x="568325" y="9834563"/>
          <p14:tracePt t="12713" x="568325" y="9672638"/>
          <p14:tracePt t="12722" x="630238" y="9347200"/>
          <p14:tracePt t="12731" x="630238" y="9164638"/>
          <p14:tracePt t="12739" x="669925" y="9001125"/>
          <p14:tracePt t="12747" x="669925" y="8899525"/>
          <p14:tracePt t="12753" x="690563" y="8818563"/>
          <p14:tracePt t="13010" x="690563" y="8737600"/>
          <p14:tracePt t="13018" x="690563" y="8656638"/>
          <p14:tracePt t="13027" x="690563" y="8493125"/>
          <p14:tracePt t="13034" x="669925" y="8270875"/>
          <p14:tracePt t="13041" x="630238" y="7924800"/>
          <p14:tracePt t="13050" x="609600" y="7213600"/>
          <p14:tracePt t="13058" x="609600" y="6583363"/>
          <p14:tracePt t="13067" x="609600" y="6238875"/>
          <p14:tracePt t="13074" x="609600" y="5668963"/>
          <p14:tracePt t="13082" x="609600" y="5121275"/>
          <p14:tracePt t="13089" x="690563" y="4613275"/>
          <p14:tracePt t="13097" x="731838" y="4449763"/>
          <p14:tracePt t="13105" x="731838" y="4287838"/>
          <p14:tracePt t="13114" x="792163" y="4043363"/>
          <p14:tracePt t="13122" x="833438" y="3840163"/>
          <p14:tracePt t="13132" x="833438" y="3698875"/>
          <p14:tracePt t="13139" x="854075" y="3597275"/>
          <p14:tracePt t="13147" x="854075" y="3495675"/>
          <p14:tracePt t="13154" x="854075" y="3475038"/>
          <p14:tracePt t="13170" x="854075" y="3433763"/>
          <p14:tracePt t="13298" x="854075" y="3394075"/>
          <p14:tracePt t="13314" x="854075" y="3373438"/>
          <p14:tracePt t="13323" x="833438" y="3332163"/>
          <p14:tracePt t="13338" x="833438" y="3271838"/>
          <p14:tracePt t="13348" x="833438" y="3251200"/>
          <p14:tracePt t="13354" x="792163" y="3209925"/>
          <p14:tracePt t="13365" x="792163" y="3190875"/>
          <p14:tracePt t="13371" x="752475" y="3089275"/>
          <p14:tracePt t="13381" x="752475" y="3027363"/>
          <p14:tracePt t="13388" x="752475" y="2987675"/>
          <p14:tracePt t="13398" x="731838" y="2865438"/>
          <p14:tracePt t="13405" x="731838" y="2803525"/>
          <p14:tracePt t="13413" x="731838" y="2701925"/>
          <p14:tracePt t="13420" x="731838" y="2600325"/>
          <p14:tracePt t="13428" x="731838" y="2519363"/>
          <p14:tracePt t="13435" x="731838" y="2417763"/>
          <p14:tracePt t="13444" x="731838" y="2357438"/>
          <p14:tracePt t="13451" x="731838" y="2295525"/>
          <p14:tracePt t="13461" x="731838" y="2235200"/>
          <p14:tracePt t="13469" x="752475" y="2154238"/>
          <p14:tracePt t="13479" x="752475" y="2092325"/>
          <p14:tracePt t="13485" x="752475" y="2073275"/>
          <p14:tracePt t="13715" x="752475" y="2032000"/>
          <p14:tracePt t="13723" x="752475" y="1971675"/>
          <p14:tracePt t="13730" x="752475" y="1909763"/>
          <p14:tracePt t="13739" x="752475" y="1849438"/>
          <p14:tracePt t="13748" x="731838" y="1787525"/>
          <p14:tracePt t="13756" x="731838" y="1727200"/>
          <p14:tracePt t="13764" x="731838" y="1646238"/>
          <p14:tracePt t="13771" x="731838" y="1565275"/>
          <p14:tracePt t="13781" x="731838" y="1503363"/>
          <p14:tracePt t="13788" x="731838" y="1401763"/>
          <p14:tracePt t="13798" x="731838" y="1300163"/>
          <p14:tracePt t="13805" x="731838" y="1239838"/>
          <p14:tracePt t="13813" x="731838" y="1177925"/>
          <p14:tracePt t="13820" x="731838" y="1138238"/>
          <p14:tracePt t="13830" x="731838" y="1117600"/>
          <p14:tracePt t="13837" x="731838" y="1076325"/>
          <p14:tracePt t="13845" x="731838" y="1057275"/>
          <p14:tracePt t="13853" x="731838" y="1016000"/>
          <p14:tracePt t="13861" x="731838" y="995363"/>
          <p14:tracePt t="13868" x="731838" y="955675"/>
          <p14:tracePt t="13878" x="731838" y="914400"/>
          <p14:tracePt t="13885" x="731838" y="893763"/>
          <p14:tracePt t="13895" x="731838" y="833438"/>
          <p14:tracePt t="13902" x="731838" y="792163"/>
          <p14:tracePt t="13911" x="731838" y="731838"/>
          <p14:tracePt t="13918" x="731838" y="690563"/>
          <p14:tracePt t="13928" x="690563" y="630238"/>
          <p14:tracePt t="13930" x="690563" y="609600"/>
          <p14:tracePt t="13940" x="690563" y="568325"/>
          <p14:tracePt t="13948" x="690563" y="549275"/>
          <p14:tracePt t="13956" x="690563" y="508000"/>
          <p14:tracePt t="13964" x="669925" y="447675"/>
          <p14:tracePt t="13980" x="669925" y="406400"/>
          <p14:tracePt t="13986" x="630238" y="385763"/>
          <p14:tracePt t="13997" x="630238" y="346075"/>
          <p14:tracePt t="14004" x="630238" y="325438"/>
          <p14:tracePt t="14014" x="609600" y="284163"/>
          <p14:tracePt t="14022" x="609600" y="223838"/>
          <p14:tracePt t="14029" x="568325" y="223838"/>
          <p14:tracePt t="14036" x="568325" y="182563"/>
          <p14:tracePt t="14044" x="568325" y="161925"/>
          <p14:tracePt t="14050" x="549275" y="122238"/>
          <p14:tracePt t="14084" x="549275" y="101600"/>
          <p14:tracePt t="14099" x="508000" y="101600"/>
          <p14:tracePt t="14196" x="466725" y="101600"/>
          <p14:tracePt t="14204" x="466725" y="122238"/>
          <p14:tracePt t="14244" x="447675" y="161925"/>
          <p14:tracePt t="14276" x="406400" y="161925"/>
          <p14:tracePt t="14282" x="406400" y="182563"/>
          <p14:tracePt t="14324" x="406400" y="223838"/>
          <p14:tracePt t="14332" x="385763" y="223838"/>
          <p14:tracePt t="14356" x="385763" y="263525"/>
          <p14:tracePt t="14380" x="385763" y="284163"/>
          <p14:tracePt t="14396" x="346075" y="284163"/>
          <p14:tracePt t="14413" x="346075" y="325438"/>
          <p14:tracePt t="14476" x="346075" y="346075"/>
          <p14:tracePt t="14781" x="346075" y="385763"/>
          <p14:tracePt t="14789" x="385763" y="385763"/>
          <p14:tracePt t="15229" x="346075" y="385763"/>
          <p14:tracePt t="15309" x="346075" y="406400"/>
          <p14:tracePt t="15373" x="325438" y="406400"/>
          <p14:tracePt t="15437" x="325438" y="447675"/>
          <p14:tracePt t="15862" x="325438" y="466725"/>
          <p14:tracePt t="15934" x="325438" y="508000"/>
          <p14:tracePt t="15958" x="325438" y="549275"/>
          <p14:tracePt t="15990" x="325438" y="568325"/>
          <p14:tracePt t="16014" x="346075" y="568325"/>
          <p14:tracePt t="16030" x="346075" y="609600"/>
          <p14:tracePt t="16054" x="385763" y="609600"/>
          <p14:tracePt t="16063" x="385763" y="630238"/>
          <p14:tracePt t="16111" x="406400" y="669925"/>
          <p14:tracePt t="16223" x="447675" y="669925"/>
          <p14:tracePt t="16568" x="406400" y="669925"/>
          <p14:tracePt t="16760" x="385763" y="669925"/>
          <p14:tracePt t="19107" x="346075" y="669925"/>
          <p14:tracePt t="19156" x="346075" y="630238"/>
          <p14:tracePt t="19228" x="325438" y="630238"/>
          <p14:tracePt t="19524" x="346075" y="630238"/>
          <p14:tracePt t="20870" x="385763" y="630238"/>
          <p14:tracePt t="21715" x="385763" y="669925"/>
          <p14:tracePt t="21723" x="385763" y="731838"/>
          <p14:tracePt t="21731" x="385763" y="771525"/>
          <p14:tracePt t="21739" x="385763" y="792163"/>
          <p14:tracePt t="21749" x="385763" y="833438"/>
          <p14:tracePt t="21756" x="385763" y="854075"/>
          <p14:tracePt t="21765" x="385763" y="893763"/>
          <p14:tracePt t="21774" x="385763" y="955675"/>
          <p14:tracePt t="21782" x="385763" y="995363"/>
          <p14:tracePt t="21789" x="385763" y="1016000"/>
          <p14:tracePt t="21798" x="385763" y="1057275"/>
          <p14:tracePt t="21806" x="385763" y="1076325"/>
          <p14:tracePt t="21813" x="385763" y="1117600"/>
          <p14:tracePt t="21821" x="385763" y="1138238"/>
          <p14:tracePt t="21829" x="385763" y="1177925"/>
          <p14:tracePt t="21836" x="385763" y="1198563"/>
          <p14:tracePt t="21845" x="385763" y="1239838"/>
          <p14:tracePt t="21852" x="385763" y="1279525"/>
          <p14:tracePt t="21867" x="385763" y="1300163"/>
          <p14:tracePt t="21876" x="385763" y="1362075"/>
          <p14:tracePt t="21885" x="385763" y="1401763"/>
          <p14:tracePt t="21891" x="385763" y="1422400"/>
          <p14:tracePt t="21898" x="385763" y="1463675"/>
          <p14:tracePt t="21907" x="385763" y="1503363"/>
          <p14:tracePt t="21915" x="385763" y="1565275"/>
          <p14:tracePt t="21924" x="385763" y="1584325"/>
          <p14:tracePt t="21931" x="385763" y="1625600"/>
          <p14:tracePt t="21940" x="385763" y="1646238"/>
          <p14:tracePt t="21949" x="385763" y="1727200"/>
          <p14:tracePt t="21956" x="385763" y="1747838"/>
          <p14:tracePt t="21965" x="385763" y="1787525"/>
          <p14:tracePt t="21972" x="385763" y="1808163"/>
          <p14:tracePt t="21982" x="385763" y="1849438"/>
          <p14:tracePt t="21989" x="385763" y="1870075"/>
          <p14:tracePt t="21998" x="385763" y="1909763"/>
          <p14:tracePt t="22005" x="385763" y="1930400"/>
          <p14:tracePt t="22013" x="385763" y="1971675"/>
          <p14:tracePt t="22020" x="385763" y="2011363"/>
          <p14:tracePt t="22028" x="385763" y="2032000"/>
          <p14:tracePt t="22036" x="385763" y="2073275"/>
          <p14:tracePt t="22045" x="385763" y="2092325"/>
          <p14:tracePt t="22051" x="385763" y="2154238"/>
          <p14:tracePt t="22061" x="385763" y="2193925"/>
          <p14:tracePt t="22068" x="385763" y="2235200"/>
          <p14:tracePt t="22078" x="385763" y="2255838"/>
          <p14:tracePt t="22085" x="385763" y="2316163"/>
          <p14:tracePt t="22095" x="385763" y="2357438"/>
          <p14:tracePt t="22102" x="385763" y="2378075"/>
          <p14:tracePt t="22111" x="385763" y="2417763"/>
          <p14:tracePt t="22119" x="385763" y="2459038"/>
          <p14:tracePt t="22128" x="385763" y="2479675"/>
          <p14:tracePt t="22135" x="385763" y="2519363"/>
          <p14:tracePt t="22145" x="385763" y="2540000"/>
          <p14:tracePt t="22156" x="385763" y="2581275"/>
          <p14:tracePt t="22172" x="385763" y="2600325"/>
          <p14:tracePt t="22188" x="385763" y="2641600"/>
          <p14:tracePt t="22214" x="385763" y="2662238"/>
          <p14:tracePt t="22260" x="385763" y="2701925"/>
          <p14:tracePt t="22356" x="346075" y="2701925"/>
          <p14:tracePt t="22388" x="346075" y="2743200"/>
          <p14:tracePt t="22684" x="325438" y="2743200"/>
          <p14:tracePt t="22845" x="284163" y="2743200"/>
          <p14:tracePt t="23045" x="244475" y="2743200"/>
          <p14:tracePt t="37229" x="244475" y="2763838"/>
          <p14:tracePt t="37251" x="244475" y="2803525"/>
          <p14:tracePt t="37260" x="244475" y="2824163"/>
          <p14:tracePt t="37267" x="244475" y="2865438"/>
          <p14:tracePt t="37279" x="244475" y="2886075"/>
          <p14:tracePt t="37286" x="244475" y="2925763"/>
          <p14:tracePt t="37293" x="244475" y="2967038"/>
          <p14:tracePt t="37300" x="244475" y="2987675"/>
          <p14:tracePt t="37316" x="244475" y="3027363"/>
          <p14:tracePt t="37317" x="244475" y="3089275"/>
          <p14:tracePt t="37326" x="244475" y="3108325"/>
          <p14:tracePt t="37334" x="244475" y="3149600"/>
          <p14:tracePt t="37348" x="284163" y="3190875"/>
          <p14:tracePt t="37355" x="284163" y="3209925"/>
          <p14:tracePt t="37365" x="284163" y="3251200"/>
          <p14:tracePt t="37372" x="284163" y="3271838"/>
          <p14:tracePt t="37382" x="284163" y="3311525"/>
          <p14:tracePt t="37389" x="284163" y="3332163"/>
          <p14:tracePt t="37399" x="325438" y="3373438"/>
          <p14:tracePt t="37412" x="325438" y="3394075"/>
          <p14:tracePt t="37420" x="325438" y="3433763"/>
          <p14:tracePt t="37436" x="325438" y="3475038"/>
          <p14:tracePt t="37452" x="325438" y="3495675"/>
          <p14:tracePt t="37460" x="346075" y="3535363"/>
          <p14:tracePt t="37484" x="346075" y="3556000"/>
          <p14:tracePt t="37491" x="346075" y="3597275"/>
          <p14:tracePt t="37516" x="346075" y="3616325"/>
          <p14:tracePt t="37532" x="346075" y="3657600"/>
          <p14:tracePt t="37554" x="346075" y="3698875"/>
          <p14:tracePt t="37581" x="346075" y="3717925"/>
          <p14:tracePt t="37612" x="346075" y="3759200"/>
          <p14:tracePt t="37732" x="325438" y="3759200"/>
          <p14:tracePt t="37773" x="325438" y="3717925"/>
          <p14:tracePt t="37797" x="284163" y="3717925"/>
          <p14:tracePt t="37804" x="284163" y="3698875"/>
          <p14:tracePt t="37828" x="284163" y="3657600"/>
          <p14:tracePt t="37852" x="284163" y="3616325"/>
          <p14:tracePt t="37868" x="284163" y="3597275"/>
          <p14:tracePt t="37892" x="284163" y="3556000"/>
          <p14:tracePt t="37972" x="284163" y="3535363"/>
          <p14:tracePt t="38020" x="284163" y="3495675"/>
          <p14:tracePt t="38221" x="284163" y="3535363"/>
          <p14:tracePt t="55834" x="284163" y="3556000"/>
          <p14:tracePt t="55842" x="284163" y="3597275"/>
          <p14:tracePt t="55857" x="284163" y="3616325"/>
          <p14:tracePt t="55867" x="284163" y="3657600"/>
          <p14:tracePt t="55873" x="284163" y="3698875"/>
          <p14:tracePt t="55883" x="284163" y="3717925"/>
          <p14:tracePt t="55890" x="284163" y="3759200"/>
          <p14:tracePt t="55899" x="284163" y="3779838"/>
          <p14:tracePt t="55906" x="244475" y="3819525"/>
          <p14:tracePt t="55915" x="244475" y="3840163"/>
          <p14:tracePt t="55922" x="244475" y="3881438"/>
          <p14:tracePt t="55930" x="244475" y="3921125"/>
          <p14:tracePt t="55938" x="244475" y="3941763"/>
          <p14:tracePt t="55947" x="244475" y="3983038"/>
          <p14:tracePt t="55954" x="244475" y="4043363"/>
          <p14:tracePt t="55964" x="244475" y="4064000"/>
          <p14:tracePt t="55971" x="244475" y="4105275"/>
          <p14:tracePt t="55981" x="244475" y="4124325"/>
          <p14:tracePt t="55987" x="244475" y="4206875"/>
          <p14:tracePt t="55997" x="244475" y="4225925"/>
          <p14:tracePt t="56004" x="244475" y="4267200"/>
          <p14:tracePt t="56014" x="244475" y="4287838"/>
          <p14:tracePt t="56021" x="244475" y="4327525"/>
          <p14:tracePt t="56031" x="244475" y="4348163"/>
          <p14:tracePt t="56032" x="284163" y="4389438"/>
          <p14:tracePt t="56040" x="284163" y="4429125"/>
          <p14:tracePt t="56057" x="284163" y="4449763"/>
          <p14:tracePt t="56082" x="284163" y="4491038"/>
          <p14:tracePt t="56122" x="284163" y="4511675"/>
          <p14:tracePt t="56162" x="284163" y="4551363"/>
          <p14:tracePt t="56193" x="284163" y="4572000"/>
          <p14:tracePt t="56225" x="284163" y="4613275"/>
          <p14:tracePt t="64990" x="284163" y="4775200"/>
          <p14:tracePt t="65000" x="244475" y="4856163"/>
          <p14:tracePt t="65015" x="223838" y="5121275"/>
          <p14:tracePt t="65024" x="223838" y="5181600"/>
          <p14:tracePt t="65032" x="182563" y="5303838"/>
          <p14:tracePt t="65040" x="161925" y="5507038"/>
          <p14:tracePt t="65049" x="122238" y="5689600"/>
          <p14:tracePt t="65050" x="101600" y="5851525"/>
          <p14:tracePt t="65059" x="101600" y="5913438"/>
          <p14:tracePt t="65067" x="60325" y="6075363"/>
          <p14:tracePt t="65075" x="60325" y="6176963"/>
          <p14:tracePt t="65085" x="41275" y="6319838"/>
          <p14:tracePt t="65093" x="41275" y="6461125"/>
          <p14:tracePt t="65101" x="0" y="6543675"/>
          <p14:tracePt t="65110" x="0" y="6684963"/>
          <p14:tracePt t="65119" x="0" y="6807200"/>
          <p14:tracePt t="65380" x="0" y="11420475"/>
          <p14:tracePt t="65387" x="0" y="11522075"/>
          <p14:tracePt t="65395" x="41275" y="11642725"/>
          <p14:tracePt t="65403" x="41275" y="11663363"/>
          <p14:tracePt t="65411" x="41275" y="11744325"/>
          <p14:tracePt t="65419" x="41275" y="11826875"/>
          <p14:tracePt t="65427" x="60325" y="11866563"/>
          <p14:tracePt t="65435" x="60325" y="11887200"/>
          <p14:tracePt t="65443" x="60325" y="11928475"/>
          <p14:tracePt t="65451" x="60325" y="11968163"/>
          <p14:tracePt t="65459" x="60325" y="11988800"/>
          <p14:tracePt t="65491" x="101600" y="12030075"/>
          <p14:tracePt t="65507" x="101600" y="12049125"/>
          <p14:tracePt t="65515" x="101600" y="12090400"/>
          <p14:tracePt t="65523" x="101600" y="12111038"/>
          <p14:tracePt t="65533" x="122238" y="12111038"/>
          <p14:tracePt t="65541" x="122238" y="12150725"/>
          <p14:tracePt t="65555" x="122238" y="12171363"/>
          <p14:tracePt t="65643" x="161925" y="12171363"/>
          <p14:tracePt t="65667" x="161925" y="12212638"/>
          <p14:tracePt t="65707" x="182563" y="12252325"/>
          <p14:tracePt t="65739" x="223838" y="12272963"/>
          <p14:tracePt t="65764" x="244475" y="12272963"/>
          <p14:tracePt t="65772" x="244475" y="12314238"/>
          <p14:tracePt t="65811" x="284163" y="12334875"/>
          <p14:tracePt t="65971" x="325438" y="12374563"/>
          <p14:tracePt t="66059" x="346075" y="12374563"/>
          <p14:tracePt t="81404" x="385763" y="12395200"/>
          <p14:tracePt t="81419" x="406400" y="12436475"/>
          <p14:tracePt t="81427" x="447675" y="12476163"/>
          <p14:tracePt t="81436" x="447675" y="12538075"/>
          <p14:tracePt t="81437" x="466725" y="12557125"/>
          <p14:tracePt t="81445" x="508000" y="12598400"/>
          <p14:tracePt t="81454" x="549275" y="12619038"/>
          <p14:tracePt t="81462" x="568325" y="12658725"/>
          <p14:tracePt t="81472" x="568325" y="12700000"/>
          <p14:tracePt t="81479" x="609600" y="12700000"/>
          <p14:tracePt t="81486" x="609600" y="12720638"/>
          <p14:tracePt t="81493" x="630238" y="12760325"/>
          <p14:tracePt t="81508" x="669925" y="12760325"/>
          <p14:tracePt t="81516" x="669925" y="12780963"/>
          <p14:tracePt t="81532" x="690563" y="12780963"/>
          <p14:tracePt t="81540" x="690563" y="12822238"/>
          <p14:tracePt t="81556" x="731838" y="12822238"/>
          <p14:tracePt t="81572" x="731838" y="12842875"/>
          <p14:tracePt t="81580" x="752475" y="12842875"/>
          <p14:tracePt t="81604" x="752475" y="12882563"/>
          <p14:tracePt t="81612" x="792163" y="12882563"/>
          <p14:tracePt t="81644" x="833438" y="12882563"/>
          <p14:tracePt t="81660" x="854075" y="12882563"/>
          <p14:tracePt t="81668" x="893763" y="12903200"/>
          <p14:tracePt t="81677" x="914400" y="12903200"/>
          <p14:tracePt t="81685" x="955675" y="12903200"/>
          <p14:tracePt t="81692" x="974725" y="12944475"/>
          <p14:tracePt t="81708" x="1016000" y="12944475"/>
          <p14:tracePt t="81717" x="1057275" y="12944475"/>
          <p14:tracePt t="81724" x="1057275" y="12984163"/>
          <p14:tracePt t="81732" x="1076325" y="12984163"/>
          <p14:tracePt t="81756" x="1117600" y="12984163"/>
          <p14:tracePt t="81788" x="1138238" y="12984163"/>
          <p14:tracePt t="81820" x="1177925" y="12984163"/>
          <p14:tracePt t="81844" x="1198563" y="12944475"/>
          <p14:tracePt t="81860" x="1239838" y="12944475"/>
          <p14:tracePt t="81868" x="1239838" y="12903200"/>
          <p14:tracePt t="81876" x="1260475" y="12903200"/>
          <p14:tracePt t="81908" x="1300163" y="12903200"/>
          <p14:tracePt t="81916" x="1300163" y="12882563"/>
          <p14:tracePt t="81940" x="1341438" y="12842875"/>
          <p14:tracePt t="81949" x="1341438" y="12822238"/>
          <p14:tracePt t="81956" x="1341438" y="12780963"/>
          <p14:tracePt t="81967" x="1362075" y="12780963"/>
          <p14:tracePt t="81975" x="1362075" y="12760325"/>
          <p14:tracePt t="81984" x="1401763" y="12720638"/>
          <p14:tracePt t="81998" x="1422400" y="12700000"/>
          <p14:tracePt t="82015" x="1463675" y="12658725"/>
          <p14:tracePt t="82037" x="1482725" y="12619038"/>
          <p14:tracePt t="82053" x="1524000" y="12598400"/>
          <p14:tracePt t="82069" x="1565275" y="12557125"/>
          <p14:tracePt t="82078" x="1584325" y="12557125"/>
          <p14:tracePt t="82085" x="1584325" y="12538075"/>
          <p14:tracePt t="82093" x="1625600" y="12538075"/>
          <p14:tracePt t="82101" x="1625600" y="12496800"/>
          <p14:tracePt t="82108" x="1646238" y="12496800"/>
          <p14:tracePt t="82125" x="1685925" y="12476163"/>
          <p14:tracePt t="82141" x="1706563" y="12476163"/>
          <p14:tracePt t="82157" x="1706563" y="12436475"/>
          <p14:tracePt t="82166" x="1747838" y="12436475"/>
          <p14:tracePt t="82173" x="1768475" y="12395200"/>
          <p14:tracePt t="82189" x="1808163" y="12395200"/>
          <p14:tracePt t="82199" x="1849438" y="12374563"/>
          <p14:tracePt t="82207" x="1870075" y="12334875"/>
          <p14:tracePt t="82217" x="1909763" y="12314238"/>
          <p14:tracePt t="82229" x="1930400" y="12272963"/>
          <p14:tracePt t="82238" x="1971675" y="12252325"/>
          <p14:tracePt t="82253" x="1990725" y="12212638"/>
          <p14:tracePt t="82277" x="2032000" y="12212638"/>
          <p14:tracePt t="82293" x="2032000" y="12171363"/>
          <p14:tracePt t="82317" x="2032000" y="12150725"/>
          <p14:tracePt t="82333" x="2032000" y="12111038"/>
          <p14:tracePt t="82341" x="2032000" y="12090400"/>
          <p14:tracePt t="82357" x="2032000" y="12049125"/>
          <p14:tracePt t="82373" x="2032000" y="12030075"/>
          <p14:tracePt t="82389" x="2032000" y="11988800"/>
          <p14:tracePt t="82405" x="2032000" y="11968163"/>
          <p14:tracePt t="82421" x="2032000" y="11928475"/>
          <p14:tracePt t="82437" x="2032000" y="11887200"/>
          <p14:tracePt t="82456" x="1990725" y="11866563"/>
          <p14:tracePt t="82466" x="1971675" y="11826875"/>
          <p14:tracePt t="82478" x="1930400" y="11806238"/>
          <p14:tracePt t="82487" x="1909763" y="11806238"/>
          <p14:tracePt t="82494" x="1870075" y="11764963"/>
          <p14:tracePt t="82509" x="1849438" y="11764963"/>
          <p14:tracePt t="82517" x="1808163" y="11764963"/>
          <p14:tracePt t="82525" x="1768475" y="11764963"/>
          <p14:tracePt t="82533" x="1747838" y="11764963"/>
          <p14:tracePt t="82541" x="1706563" y="11764963"/>
          <p14:tracePt t="82550" x="1685925" y="11764963"/>
          <p14:tracePt t="82566" x="1646238" y="11764963"/>
          <p14:tracePt t="82583" x="1625600" y="11764963"/>
          <p14:tracePt t="82599" x="1584325" y="11764963"/>
          <p14:tracePt t="82606" x="1584325" y="11806238"/>
          <p14:tracePt t="82621" x="1565275" y="11826875"/>
          <p14:tracePt t="82630" x="1565275" y="11866563"/>
          <p14:tracePt t="82645" x="1524000" y="11887200"/>
          <p14:tracePt t="82655" x="1524000" y="11928475"/>
          <p14:tracePt t="82669" x="1524000" y="11968163"/>
          <p14:tracePt t="82677" x="1482725" y="11988800"/>
          <p14:tracePt t="82702" x="1482725" y="12030075"/>
          <p14:tracePt t="82718" x="1482725" y="12049125"/>
          <p14:tracePt t="82726" x="1482725" y="12090400"/>
          <p14:tracePt t="82734" x="1482725" y="12111038"/>
          <p14:tracePt t="82742" x="1482725" y="12150725"/>
          <p14:tracePt t="82750" x="1482725" y="12171363"/>
          <p14:tracePt t="82758" x="1524000" y="12252325"/>
          <p14:tracePt t="82767" x="1524000" y="12314238"/>
          <p14:tracePt t="82775" x="1565275" y="12374563"/>
          <p14:tracePt t="82785" x="1584325" y="12436475"/>
          <p14:tracePt t="82794" x="1625600" y="12476163"/>
          <p14:tracePt t="82802" x="1646238" y="12538075"/>
          <p14:tracePt t="82811" x="1685925" y="12598400"/>
          <p14:tracePt t="82821" x="1706563" y="12619038"/>
          <p14:tracePt t="82832" x="1768475" y="12720638"/>
          <p14:tracePt t="82841" x="1808163" y="12720638"/>
          <p14:tracePt t="82849" x="1849438" y="12760325"/>
          <p14:tracePt t="82857" x="1849438" y="12780963"/>
          <p14:tracePt t="82863" x="1870075" y="12822238"/>
          <p14:tracePt t="82872" x="1909763" y="12822238"/>
          <p14:tracePt t="82886" x="1930400" y="12842875"/>
          <p14:tracePt t="82902" x="1971675" y="12842875"/>
          <p14:tracePt t="82910" x="1990725" y="12842875"/>
          <p14:tracePt t="82918" x="2032000" y="12882563"/>
          <p14:tracePt t="82926" x="2073275" y="12882563"/>
          <p14:tracePt t="82942" x="2092325" y="12882563"/>
          <p14:tracePt t="82950" x="2133600" y="12882563"/>
          <p14:tracePt t="82966" x="2154238" y="12882563"/>
          <p14:tracePt t="82974" x="2193925" y="12882563"/>
          <p14:tracePt t="82983" x="2214563" y="12882563"/>
          <p14:tracePt t="82990" x="2255838" y="12882563"/>
          <p14:tracePt t="83006" x="2276475" y="12882563"/>
          <p14:tracePt t="83016" x="2316163" y="12882563"/>
          <p14:tracePt t="83032" x="2357438" y="12882563"/>
          <p14:tracePt t="83046" x="2378075" y="12882563"/>
          <p14:tracePt t="83066" x="2417763" y="12882563"/>
          <p14:tracePt t="83074" x="2438400" y="12842875"/>
          <p14:tracePt t="83086" x="2479675" y="12822238"/>
          <p14:tracePt t="83102" x="2498725" y="12780963"/>
          <p14:tracePt t="83110" x="2540000" y="12780963"/>
          <p14:tracePt t="83118" x="2540000" y="12760325"/>
          <p14:tracePt t="83126" x="2581275" y="12760325"/>
          <p14:tracePt t="83134" x="2581275" y="12720638"/>
          <p14:tracePt t="83150" x="2600325" y="12720638"/>
          <p14:tracePt t="83158" x="2600325" y="12700000"/>
          <p14:tracePt t="83166" x="2641600" y="12700000"/>
          <p14:tracePt t="83174" x="2641600" y="12658725"/>
          <p14:tracePt t="83190" x="2662238" y="12619038"/>
          <p14:tracePt t="83206" x="2662238" y="12598400"/>
          <p14:tracePt t="83216" x="2701925" y="12557125"/>
          <p14:tracePt t="83232" x="2701925" y="12538075"/>
          <p14:tracePt t="83239" x="2722563" y="12538075"/>
          <p14:tracePt t="83247" x="2722563" y="12496800"/>
          <p14:tracePt t="83262" x="2722563" y="12476163"/>
          <p14:tracePt t="83270" x="2763838" y="12476163"/>
          <p14:tracePt t="83279" x="2763838" y="12436475"/>
          <p14:tracePt t="83294" x="2763838" y="12395200"/>
          <p14:tracePt t="83302" x="2763838" y="12374563"/>
          <p14:tracePt t="83327" x="2763838" y="12334875"/>
          <p14:tracePt t="83335" x="2763838" y="12314238"/>
          <p14:tracePt t="83359" x="2763838" y="12272963"/>
          <p14:tracePt t="83383" x="2763838" y="12252325"/>
          <p14:tracePt t="83400" x="2722563" y="12212638"/>
          <p14:tracePt t="83416" x="2701925" y="12212638"/>
          <p14:tracePt t="83423" x="2701925" y="12171363"/>
          <p14:tracePt t="83439" x="2662238" y="12171363"/>
          <p14:tracePt t="83463" x="2662238" y="12150725"/>
          <p14:tracePt t="83471" x="2641600" y="12150725"/>
          <p14:tracePt t="83487" x="2600325" y="12150725"/>
          <p14:tracePt t="83495" x="2600325" y="12111038"/>
          <p14:tracePt t="83503" x="2581275" y="12111038"/>
          <p14:tracePt t="83535" x="2540000" y="12111038"/>
          <p14:tracePt t="83599" x="2498725" y="12111038"/>
          <p14:tracePt t="86296" x="2540000" y="12111038"/>
          <p14:tracePt t="86304" x="2581275" y="12111038"/>
          <p14:tracePt t="86311" x="2641600" y="12111038"/>
          <p14:tracePt t="86319" x="2662238" y="12111038"/>
          <p14:tracePt t="86327" x="2722563" y="12150725"/>
          <p14:tracePt t="86336" x="2763838" y="12150725"/>
          <p14:tracePt t="86344" x="2824163" y="12171363"/>
          <p14:tracePt t="86352" x="2886075" y="12212638"/>
          <p14:tracePt t="86360" x="2925763" y="12212638"/>
          <p14:tracePt t="86368" x="2987675" y="12252325"/>
          <p14:tracePt t="86376" x="3006725" y="12252325"/>
          <p14:tracePt t="86384" x="3048000" y="12252325"/>
          <p14:tracePt t="86391" x="3068638" y="12272963"/>
          <p14:tracePt t="86401" x="3108325" y="12272963"/>
          <p14:tracePt t="86408" x="3149600" y="12272963"/>
          <p14:tracePt t="86417" x="3170238" y="12272963"/>
          <p14:tracePt t="86424" x="3209925" y="12272963"/>
          <p14:tracePt t="86440" x="3230563" y="12272963"/>
          <p14:tracePt t="86449" x="3230563" y="12314238"/>
          <p14:tracePt t="86456" x="3271838" y="12314238"/>
          <p14:tracePt t="86472" x="3292475" y="12314238"/>
          <p14:tracePt t="86480" x="3332163" y="12314238"/>
          <p14:tracePt t="86488" x="3373438" y="12314238"/>
          <p14:tracePt t="86512" x="3394075" y="12334875"/>
          <p14:tracePt t="86522" x="3433763" y="12334875"/>
          <p14:tracePt t="86536" x="3454400" y="12334875"/>
          <p14:tracePt t="86552" x="3495675" y="12334875"/>
          <p14:tracePt t="86584" x="3514725" y="12334875"/>
          <p14:tracePt t="86616" x="3556000" y="12334875"/>
          <p14:tracePt t="86648" x="3576638" y="12334875"/>
          <p14:tracePt t="86720" x="3616325" y="12334875"/>
          <p14:tracePt t="87329" x="3576638" y="12334875"/>
          <p14:tracePt t="88956" x="3576638" y="12374563"/>
          <p14:tracePt t="88972" x="3576638" y="12395200"/>
          <p14:tracePt t="88980" x="3576638" y="12436475"/>
          <p14:tracePt t="88988" x="3576638" y="12476163"/>
          <p14:tracePt t="88996" x="3616325" y="12476163"/>
          <p14:tracePt t="89004" x="3616325" y="12496800"/>
          <p14:tracePt t="89012" x="3616325" y="12538075"/>
          <p14:tracePt t="89020" x="3657600" y="12538075"/>
          <p14:tracePt t="89028" x="3657600" y="12557125"/>
          <p14:tracePt t="89044" x="3657600" y="12598400"/>
          <p14:tracePt t="89060" x="3678238" y="12619038"/>
          <p14:tracePt t="89076" x="3678238" y="12658725"/>
          <p14:tracePt t="89092" x="3678238" y="12700000"/>
          <p14:tracePt t="89100" x="3717925" y="12720638"/>
          <p14:tracePt t="89124" x="3717925" y="12760325"/>
          <p14:tracePt t="89133" x="3717925" y="12780963"/>
          <p14:tracePt t="89156" x="3717925" y="12822238"/>
          <p14:tracePt t="89166" x="3717925" y="12842875"/>
          <p14:tracePt t="89180" x="3717925" y="12882563"/>
          <p14:tracePt t="89196" x="3717925" y="12903200"/>
          <p14:tracePt t="89212" x="3717925" y="12944475"/>
          <p14:tracePt t="89221" x="3717925" y="12984163"/>
          <p14:tracePt t="89228" x="3678238" y="13004800"/>
          <p14:tracePt t="89244" x="3657600" y="13046075"/>
          <p14:tracePt t="89252" x="3657600" y="13065125"/>
          <p14:tracePt t="89268" x="3616325" y="13106400"/>
          <p14:tracePt t="89292" x="3576638" y="13127038"/>
          <p14:tracePt t="89316" x="3556000" y="13166725"/>
          <p14:tracePt t="89333" x="3514725" y="13166725"/>
          <p14:tracePt t="89356" x="3495675" y="13166725"/>
          <p14:tracePt t="89372" x="3454400" y="13166725"/>
          <p14:tracePt t="89388" x="3433763" y="13166725"/>
          <p14:tracePt t="89420" x="3394075" y="13166725"/>
          <p14:tracePt t="89428" x="3394075" y="13127038"/>
          <p14:tracePt t="89444" x="3373438" y="13127038"/>
          <p14:tracePt t="89468" x="3332163" y="13106400"/>
          <p14:tracePt t="100925" x="3332163" y="13127038"/>
          <p14:tracePt t="101021" x="3332163" y="13166725"/>
          <p14:tracePt t="101125" x="3332163" y="13208000"/>
          <p14:tracePt t="101166" x="3332163" y="13228638"/>
          <p14:tracePt t="101983" x="3332163" y="13208000"/>
          <p14:tracePt t="104006" x="3373438" y="13208000"/>
          <p14:tracePt t="104022" x="3433763" y="13208000"/>
          <p14:tracePt t="104029" x="3495675" y="13166725"/>
          <p14:tracePt t="104038" x="3514725" y="13127038"/>
          <p14:tracePt t="104045" x="3576638" y="13127038"/>
          <p14:tracePt t="104054" x="3616325" y="13106400"/>
          <p14:tracePt t="104062" x="3678238" y="13065125"/>
          <p14:tracePt t="104070" x="3717925" y="13065125"/>
          <p14:tracePt t="104078" x="3738563" y="13046075"/>
          <p14:tracePt t="104086" x="3779838" y="13004800"/>
          <p14:tracePt t="104094" x="3800475" y="13004800"/>
          <p14:tracePt t="104102" x="3840163" y="12984163"/>
          <p14:tracePt t="104110" x="3881438" y="12984163"/>
          <p14:tracePt t="104134" x="3902075" y="12944475"/>
          <p14:tracePt t="104151" x="3941763" y="12903200"/>
          <p14:tracePt t="104159" x="3962400" y="12903200"/>
          <p14:tracePt t="104174" x="3962400" y="12882563"/>
          <p14:tracePt t="104184" x="4003675" y="12882563"/>
          <p14:tracePt t="104190" x="4022725" y="12882563"/>
          <p14:tracePt t="104198" x="4022725" y="12842875"/>
          <p14:tracePt t="104214" x="4064000" y="12842875"/>
          <p14:tracePt t="104230" x="4084638" y="12842875"/>
          <p14:tracePt t="104262" x="4124325" y="12822238"/>
          <p14:tracePt t="104286" x="4165600" y="12822238"/>
          <p14:tracePt t="104294" x="4165600" y="12780963"/>
          <p14:tracePt t="104302" x="4186238" y="12780963"/>
          <p14:tracePt t="104318" x="4225925" y="12780963"/>
          <p14:tracePt t="104326" x="4246563" y="12780963"/>
          <p14:tracePt t="104334" x="4246563" y="12760325"/>
          <p14:tracePt t="104342" x="4287838" y="12760325"/>
          <p14:tracePt t="104374" x="4308475" y="12760325"/>
          <p14:tracePt t="104446" x="4308475" y="12720638"/>
          <p14:tracePt t="105736" x="4308475" y="12700000"/>
          <p14:tracePt t="115734" x="4348163" y="12700000"/>
          <p14:tracePt t="115742" x="4389438" y="12700000"/>
          <p14:tracePt t="115751" x="4410075" y="12720638"/>
          <p14:tracePt t="115759" x="4449763" y="12720638"/>
          <p14:tracePt t="115768" x="4470400" y="12760325"/>
          <p14:tracePt t="115777" x="4530725" y="12760325"/>
          <p14:tracePt t="115785" x="4572000" y="12780963"/>
          <p14:tracePt t="115794" x="4592638" y="12822238"/>
          <p14:tracePt t="115803" x="4632325" y="12822238"/>
          <p14:tracePt t="115809" x="4694238" y="12842875"/>
          <p14:tracePt t="115819" x="4733925" y="12842875"/>
          <p14:tracePt t="115825" x="4754563" y="12882563"/>
          <p14:tracePt t="115835" x="4795838" y="12903200"/>
          <p14:tracePt t="115843" x="4816475" y="12903200"/>
          <p14:tracePt t="115850" x="4856163" y="12944475"/>
          <p14:tracePt t="115859" x="4897438" y="12944475"/>
          <p14:tracePt t="115867" x="4918075" y="12944475"/>
          <p14:tracePt t="115874" x="4957763" y="12984163"/>
          <p14:tracePt t="115885" x="4978400" y="12984163"/>
          <p14:tracePt t="115886" x="5019675" y="12984163"/>
          <p14:tracePt t="115893" x="5019675" y="13004800"/>
          <p14:tracePt t="115902" x="5038725" y="13004800"/>
          <p14:tracePt t="115909" x="5080000" y="13004800"/>
          <p14:tracePt t="115919" x="5100638" y="13004800"/>
          <p14:tracePt t="115925" x="5100638" y="13046075"/>
          <p14:tracePt t="115935" x="5141913" y="13046075"/>
          <p14:tracePt t="115942" x="5181600" y="13046075"/>
          <p14:tracePt t="115952" x="5202238" y="13065125"/>
          <p14:tracePt t="115959" x="5243513" y="13065125"/>
          <p14:tracePt t="115973" x="5262563" y="13106400"/>
          <p14:tracePt t="115981" x="5303838" y="13106400"/>
          <p14:tracePt t="115989" x="5324475" y="13106400"/>
          <p14:tracePt t="116005" x="5364163" y="13106400"/>
          <p14:tracePt t="116029" x="5384800" y="13127038"/>
          <p14:tracePt t="116061" x="5426075" y="13127038"/>
          <p14:tracePt t="116101" x="5465763" y="13127038"/>
          <p14:tracePt t="116125" x="5486400" y="13127038"/>
          <p14:tracePt t="116158" x="5527675" y="13127038"/>
          <p14:tracePt t="138457" x="5588000" y="13127038"/>
          <p14:tracePt t="138467" x="5649913" y="13127038"/>
          <p14:tracePt t="138476" x="5710238" y="13127038"/>
          <p14:tracePt t="138482" x="5811838" y="13127038"/>
          <p14:tracePt t="138489" x="5892800" y="13127038"/>
          <p14:tracePt t="138497" x="6035675" y="13166725"/>
          <p14:tracePt t="138505" x="6056313" y="13166725"/>
          <p14:tracePt t="138513" x="6157913" y="13166725"/>
          <p14:tracePt t="138521" x="6259513" y="13208000"/>
          <p14:tracePt t="138529" x="6319838" y="13208000"/>
          <p14:tracePt t="138537" x="6380163" y="13228638"/>
          <p14:tracePt t="138545" x="6400800" y="13228638"/>
          <p14:tracePt t="138554" x="6442075" y="13228638"/>
          <p14:tracePt t="138561" x="6481763" y="13228638"/>
          <p14:tracePt t="138577" x="6502400" y="13228638"/>
          <p14:tracePt t="138593" x="6543675" y="13228638"/>
          <p14:tracePt t="138609" x="6564313" y="13228638"/>
          <p14:tracePt t="138625" x="6604000" y="13208000"/>
          <p14:tracePt t="138641" x="6624638" y="13208000"/>
          <p14:tracePt t="138649" x="6665913" y="13166725"/>
          <p14:tracePt t="138665" x="6705600" y="13166725"/>
          <p14:tracePt t="138673" x="6726238" y="13166725"/>
          <p14:tracePt t="138689" x="6767513" y="13166725"/>
          <p14:tracePt t="138697" x="6786563" y="13166725"/>
          <p14:tracePt t="138705" x="6827838" y="13166725"/>
          <p14:tracePt t="138713" x="6848475" y="13166725"/>
          <p14:tracePt t="138721" x="6888163" y="13166725"/>
          <p14:tracePt t="138729" x="6908800" y="13166725"/>
          <p14:tracePt t="138737" x="6989763" y="13166725"/>
          <p14:tracePt t="138745" x="7051675" y="13166725"/>
          <p14:tracePt t="138754" x="7072313" y="13166725"/>
          <p14:tracePt t="138761" x="7132638" y="13166725"/>
          <p14:tracePt t="138772" x="7213600" y="13166725"/>
          <p14:tracePt t="138778" x="7234238" y="13166725"/>
          <p14:tracePt t="138787" x="7294563" y="13166725"/>
          <p14:tracePt t="138794" x="7356475" y="13166725"/>
          <p14:tracePt t="138804" x="7396163" y="13166725"/>
          <p14:tracePt t="138810" x="7416800" y="13166725"/>
          <p14:tracePt t="138820" x="7497763" y="13166725"/>
          <p14:tracePt t="138826" x="7518400" y="13208000"/>
          <p14:tracePt t="138836" x="7559675" y="13208000"/>
          <p14:tracePt t="138849" x="7580313" y="13208000"/>
          <p14:tracePt t="138857" x="7620000" y="13208000"/>
          <p14:tracePt t="138873" x="7640638" y="13208000"/>
          <p14:tracePt t="138889" x="7681913" y="13208000"/>
          <p14:tracePt t="138905" x="7721600" y="13208000"/>
          <p14:tracePt t="138937" x="7742238" y="13208000"/>
          <p14:tracePt t="138969" x="7783513" y="13208000"/>
          <p14:tracePt t="138977" x="7783513" y="13166725"/>
          <p14:tracePt t="138993" x="7802563" y="13127038"/>
          <p14:tracePt t="139003" x="7802563" y="13106400"/>
          <p14:tracePt t="139010" x="7802563" y="13065125"/>
          <p14:tracePt t="139019" x="7843838" y="13046075"/>
          <p14:tracePt t="139026" x="7843838" y="13004800"/>
          <p14:tracePt t="139034" x="7843838" y="12984163"/>
          <p14:tracePt t="139041" x="7864475" y="12944475"/>
          <p14:tracePt t="139058" x="7864475" y="12903200"/>
          <p14:tracePt t="139065" x="7864475" y="12882563"/>
          <p14:tracePt t="139082" x="7864475" y="12842875"/>
          <p14:tracePt t="139154" x="7904163" y="12842875"/>
          <p14:tracePt t="139274" x="7904163" y="12882563"/>
          <p14:tracePt t="139306" x="7904163" y="12903200"/>
          <p14:tracePt t="139338" x="7904163" y="12944475"/>
          <p14:tracePt t="139386" x="7904163" y="12984163"/>
          <p14:tracePt t="139650" x="7904163" y="12944475"/>
          <p14:tracePt t="151126" x="7904163" y="12903200"/>
          <p14:tracePt t="151139" x="7864475" y="12842875"/>
          <p14:tracePt t="151147" x="7843838" y="12760325"/>
          <p14:tracePt t="151156" x="7783513" y="12700000"/>
          <p14:tracePt t="151164" x="7742238" y="12619038"/>
          <p14:tracePt t="151173" x="7681913" y="12538075"/>
          <p14:tracePt t="151181" x="7640638" y="12395200"/>
          <p14:tracePt t="151190" x="7518400" y="12150725"/>
          <p14:tracePt t="151198" x="7396163" y="11887200"/>
          <p14:tracePt t="151199" x="7275513" y="11603038"/>
          <p14:tracePt t="151210" x="7051675" y="10972800"/>
          <p14:tracePt t="151216" x="6908800" y="10525125"/>
          <p14:tracePt t="151225" x="6726238" y="10017125"/>
          <p14:tracePt t="151237" x="6502400" y="9469438"/>
          <p14:tracePt t="151245" x="6319838" y="8880475"/>
          <p14:tracePt t="151252" x="6116638" y="8310563"/>
          <p14:tracePt t="151260" x="6035675" y="8047038"/>
          <p14:tracePt t="151268" x="5832475" y="7497763"/>
          <p14:tracePt t="151276" x="5811838" y="7315200"/>
          <p14:tracePt t="151284" x="5689600" y="6989763"/>
          <p14:tracePt t="151293" x="5649913" y="6908800"/>
          <p14:tracePt t="151300" x="5588000" y="6705600"/>
          <p14:tracePt t="151309" x="5527675" y="6543675"/>
          <p14:tracePt t="151316" x="5486400" y="6421438"/>
          <p14:tracePt t="151326" x="5465763" y="6319838"/>
          <p14:tracePt t="151333" x="5426075" y="6257925"/>
          <p14:tracePt t="151341" x="5426075" y="6238875"/>
          <p14:tracePt t="151348" x="5384800" y="6197600"/>
          <p14:tracePt t="151357" x="5384800" y="6176963"/>
          <p14:tracePt t="151363" x="5364163" y="6137275"/>
          <p14:tracePt t="151372" x="5364163" y="6116638"/>
          <p14:tracePt t="151379" x="5364163" y="6075363"/>
          <p14:tracePt t="151387" x="5324475" y="6015038"/>
          <p14:tracePt t="151395" x="5324475" y="5973763"/>
          <p14:tracePt t="151404" x="5303838" y="5953125"/>
          <p14:tracePt t="151412" x="5303838" y="5892800"/>
          <p14:tracePt t="151420" x="5262563" y="5851525"/>
          <p14:tracePt t="151428" x="5262563" y="5811838"/>
          <p14:tracePt t="151437" x="5262563" y="5791200"/>
          <p14:tracePt t="151444" x="5243513" y="5749925"/>
          <p14:tracePt t="151455" x="5243513" y="5730875"/>
          <p14:tracePt t="151456" x="5202238" y="5689600"/>
          <p14:tracePt t="151464" x="5181600" y="5668963"/>
          <p14:tracePt t="151473" x="5181600" y="5629275"/>
          <p14:tracePt t="151480" x="5141913" y="5588000"/>
          <p14:tracePt t="151489" x="5080000" y="5567363"/>
          <p14:tracePt t="151498" x="5080000" y="5527675"/>
          <p14:tracePt t="151505" x="5019675" y="5465763"/>
          <p14:tracePt t="151515" x="4978400" y="5445125"/>
          <p14:tracePt t="151524" x="4957763" y="5405438"/>
          <p14:tracePt t="151534" x="4918075" y="5384800"/>
          <p14:tracePt t="151543" x="4897438" y="5343525"/>
          <p14:tracePt t="151544" x="4897438" y="5303838"/>
          <p14:tracePt t="151554" x="4856163" y="5283200"/>
          <p14:tracePt t="151567" x="4816475" y="5241925"/>
          <p14:tracePt t="151577" x="4816475" y="5222875"/>
          <p14:tracePt t="151578" x="4795838" y="5181600"/>
          <p14:tracePt t="151588" x="4795838" y="5160963"/>
          <p14:tracePt t="151596" x="4754563" y="5121275"/>
          <p14:tracePt t="151606" x="4754563" y="5080000"/>
          <p14:tracePt t="151613" x="4733925" y="5059363"/>
          <p14:tracePt t="151622" x="4733925" y="5019675"/>
          <p14:tracePt t="151629" x="4694238" y="4957763"/>
          <p14:tracePt t="151639" x="4673600" y="4937125"/>
          <p14:tracePt t="151640" x="4673600" y="4897438"/>
          <p14:tracePt t="151649" x="4673600" y="4856163"/>
          <p14:tracePt t="151657" x="4632325" y="4835525"/>
          <p14:tracePt t="151665" x="4632325" y="4795838"/>
          <p14:tracePt t="151673" x="4592638" y="4775200"/>
          <p14:tracePt t="151688" x="4592638" y="4733925"/>
          <p14:tracePt t="151696" x="4572000" y="4714875"/>
          <p14:tracePt t="151712" x="4572000" y="4673600"/>
          <p14:tracePt t="151727" x="4572000" y="4652963"/>
          <p14:tracePt t="151744" x="4530725" y="4652963"/>
          <p14:tracePt t="151984" x="4572000" y="4652963"/>
          <p14:tracePt t="156144" x="4572000" y="4673600"/>
          <p14:tracePt t="156160" x="4572000" y="4714875"/>
          <p14:tracePt t="156176" x="4572000" y="4733925"/>
          <p14:tracePt t="156184" x="4572000" y="4775200"/>
          <p14:tracePt t="156192" x="4572000" y="4795838"/>
          <p14:tracePt t="156200" x="4572000" y="4835525"/>
          <p14:tracePt t="156216" x="4572000" y="4856163"/>
          <p14:tracePt t="156224" x="4572000" y="4897438"/>
          <p14:tracePt t="156232" x="4572000" y="4937125"/>
          <p14:tracePt t="156248" x="4572000" y="4957763"/>
          <p14:tracePt t="156256" x="4572000" y="4999038"/>
          <p14:tracePt t="156264" x="4572000" y="5019675"/>
          <p14:tracePt t="156272" x="4572000" y="5059363"/>
          <p14:tracePt t="156280" x="4572000" y="5080000"/>
          <p14:tracePt t="156288" x="4572000" y="5121275"/>
          <p14:tracePt t="156296" x="4572000" y="5160963"/>
          <p14:tracePt t="156305" x="4572000" y="5181600"/>
          <p14:tracePt t="156312" x="4572000" y="5222875"/>
          <p14:tracePt t="156322" x="4572000" y="5241925"/>
          <p14:tracePt t="156329" x="4572000" y="5283200"/>
          <p14:tracePt t="156338" x="4572000" y="5303838"/>
          <p14:tracePt t="156354" x="4572000" y="5343525"/>
          <p14:tracePt t="156360" x="4572000" y="5384800"/>
          <p14:tracePt t="156376" x="4572000" y="5405438"/>
          <p14:tracePt t="156392" x="4572000" y="5445125"/>
          <p14:tracePt t="156416" x="4572000" y="5465763"/>
          <p14:tracePt t="156448" x="4572000" y="5507038"/>
          <p14:tracePt t="158104" x="4592638" y="5507038"/>
          <p14:tracePt t="158112" x="4694238" y="5445125"/>
          <p14:tracePt t="158121" x="4754563" y="5384800"/>
          <p14:tracePt t="158131" x="4957763" y="5241925"/>
          <p14:tracePt t="158140" x="5080000" y="5160963"/>
          <p14:tracePt t="158148" x="5243513" y="5059363"/>
          <p14:tracePt t="158158" x="5324475" y="4999038"/>
          <p14:tracePt t="158166" x="5548313" y="4835525"/>
          <p14:tracePt t="158176" x="5649913" y="4775200"/>
          <p14:tracePt t="158189" x="5770563" y="4673600"/>
          <p14:tracePt t="158190" x="5934075" y="4572000"/>
          <p14:tracePt t="158206" x="5994400" y="4551363"/>
          <p14:tracePt t="158207" x="6056313" y="4491038"/>
          <p14:tracePt t="158208" x="6218238" y="4389438"/>
          <p14:tracePt t="158222" x="6259513" y="4348163"/>
          <p14:tracePt t="158230" x="6319838" y="4327525"/>
          <p14:tracePt t="158239" x="6340475" y="4267200"/>
          <p14:tracePt t="158247" x="6400800" y="4267200"/>
          <p14:tracePt t="158248" x="6442075" y="4225925"/>
          <p14:tracePt t="158257" x="6502400" y="4206875"/>
          <p14:tracePt t="158266" x="6543675" y="4206875"/>
          <p14:tracePt t="158273" x="6604000" y="4165600"/>
          <p14:tracePt t="158282" x="6705600" y="4124325"/>
          <p14:tracePt t="158292" x="6786563" y="4124325"/>
          <p14:tracePt t="158300" x="6888163" y="4105275"/>
          <p14:tracePt t="158309" x="7010400" y="4105275"/>
          <p14:tracePt t="158323" x="7294563" y="4043363"/>
          <p14:tracePt t="158333" x="7335838" y="4043363"/>
          <p14:tracePt t="158341" x="7458075" y="4043363"/>
          <p14:tracePt t="158347" x="7559675" y="4003675"/>
          <p14:tracePt t="158357" x="7620000" y="4003675"/>
          <p14:tracePt t="158364" x="7681913" y="4003675"/>
          <p14:tracePt t="158372" x="7721600" y="4003675"/>
          <p14:tracePt t="158380" x="7742238" y="4003675"/>
          <p14:tracePt t="158388" x="7783513" y="4003675"/>
          <p14:tracePt t="158399" x="7802563" y="4003675"/>
          <p14:tracePt t="158415" x="7843838" y="4003675"/>
          <p14:tracePt t="158431" x="7864475" y="4003675"/>
          <p14:tracePt t="158439" x="7864475" y="4043363"/>
          <p14:tracePt t="158447" x="7904163" y="4043363"/>
          <p14:tracePt t="158471" x="7924800" y="4043363"/>
          <p14:tracePt t="158479" x="7924800" y="4064000"/>
          <p14:tracePt t="158511" x="7924800" y="4105275"/>
          <p14:tracePt t="158535" x="7924800" y="4124325"/>
          <p14:tracePt t="158575" x="7924800" y="4165600"/>
          <p14:tracePt t="158656" x="7924800" y="4206875"/>
          <p14:tracePt t="158687" x="7904163" y="4206875"/>
          <p14:tracePt t="158760" x="7864475" y="4206875"/>
          <p14:tracePt t="158768" x="7864475" y="4225925"/>
          <p14:tracePt t="158808" x="7843838" y="4225925"/>
          <p14:tracePt t="158872" x="7802563" y="4225925"/>
          <p14:tracePt t="158896" x="7783513" y="4225925"/>
          <p14:tracePt t="158953" x="7742238" y="4225925"/>
          <p14:tracePt t="180474" x="7721600" y="4225925"/>
          <p14:tracePt t="180483" x="7640638" y="4327525"/>
          <p14:tracePt t="180492" x="7559675" y="4389438"/>
          <p14:tracePt t="180501" x="7497763" y="4449763"/>
          <p14:tracePt t="180510" x="7356475" y="4551363"/>
          <p14:tracePt t="180519" x="7213600" y="4673600"/>
          <p14:tracePt t="180529" x="7051675" y="4795838"/>
          <p14:tracePt t="180537" x="6888163" y="4937125"/>
          <p14:tracePt t="180547" x="6726238" y="5059363"/>
          <p14:tracePt t="180548" x="6502400" y="5222875"/>
          <p14:tracePt t="180561" x="6319838" y="5405438"/>
          <p14:tracePt t="180569" x="6056313" y="5567363"/>
          <p14:tracePt t="180578" x="5811838" y="5791200"/>
          <p14:tracePt t="180580" x="5548313" y="5973763"/>
          <p14:tracePt t="180590" x="5262563" y="6197600"/>
          <p14:tracePt t="180599" x="4978400" y="6421438"/>
          <p14:tracePt t="180608" x="4694238" y="6645275"/>
          <p14:tracePt t="180615" x="4410075" y="6848475"/>
          <p14:tracePt t="180624" x="4165600" y="7031038"/>
          <p14:tracePt t="180631" x="3902075" y="7192963"/>
          <p14:tracePt t="180640" x="3678238" y="7356475"/>
          <p14:tracePt t="180647" x="3433763" y="7497763"/>
          <p14:tracePt t="180656" x="3209925" y="7661275"/>
          <p14:tracePt t="180663" x="2987675" y="7823200"/>
          <p14:tracePt t="180672" x="2763838" y="7945438"/>
          <p14:tracePt t="180680" x="2540000" y="8107363"/>
          <p14:tracePt t="180688" x="2357438" y="8270875"/>
          <p14:tracePt t="180695" x="2255838" y="8331200"/>
          <p14:tracePt t="180707" x="2073275" y="8453438"/>
          <p14:tracePt t="180707" x="1870075" y="8594725"/>
          <p14:tracePt t="180716" x="1706563" y="8716963"/>
          <p14:tracePt t="180724" x="1584325" y="8839200"/>
          <p14:tracePt t="180733" x="1422400" y="8940800"/>
          <p14:tracePt t="180741" x="1300163" y="9042400"/>
          <p14:tracePt t="180749" x="1177925" y="9164638"/>
          <p14:tracePt t="180758" x="1057275" y="9245600"/>
          <p14:tracePt t="180766" x="955675" y="9347200"/>
          <p14:tracePt t="180775" x="854075" y="9407525"/>
          <p14:tracePt t="180783" x="792163" y="9469438"/>
          <p14:tracePt t="180792" x="731838" y="9550400"/>
          <p14:tracePt t="180799" x="669925" y="9610725"/>
          <p14:tracePt t="180808" x="609600" y="9672638"/>
          <p14:tracePt t="180815" x="568325" y="9693275"/>
          <p14:tracePt t="180825" x="508000" y="9794875"/>
          <p14:tracePt t="180832" x="466725" y="9834563"/>
          <p14:tracePt t="180840" x="447675" y="9855200"/>
          <p14:tracePt t="180847" x="385763" y="9915525"/>
          <p14:tracePt t="180857" x="346075" y="9956800"/>
          <p14:tracePt t="180864" x="346075" y="9977438"/>
          <p14:tracePt t="180873" x="325438" y="10017125"/>
          <p14:tracePt t="180883" x="284163" y="10058400"/>
          <p14:tracePt t="180906" x="244475" y="10079038"/>
          <p14:tracePt t="181035" x="244475" y="10058400"/>
          <p14:tracePt t="181083" x="223838" y="10058400"/>
          <p14:tracePt t="181612" x="244475" y="10058400"/>
          <p14:tracePt t="181732" x="284163" y="10058400"/>
          <p14:tracePt t="181772" x="284163" y="10017125"/>
          <p14:tracePt t="181828" x="325438" y="10017125"/>
          <p14:tracePt t="181892" x="346075" y="10017125"/>
          <p14:tracePt t="181940" x="346075" y="9977438"/>
          <p14:tracePt t="189885" x="385763" y="9977438"/>
          <p14:tracePt t="189896" x="406400" y="10017125"/>
          <p14:tracePt t="189904" x="447675" y="10058400"/>
          <p14:tracePt t="189912" x="466725" y="10079038"/>
          <p14:tracePt t="189920" x="549275" y="10118725"/>
          <p14:tracePt t="189929" x="568325" y="10139363"/>
          <p14:tracePt t="189937" x="669925" y="10201275"/>
          <p14:tracePt t="189946" x="731838" y="10282238"/>
          <p14:tracePt t="189954" x="792163" y="10342563"/>
          <p14:tracePt t="189962" x="854075" y="10404475"/>
          <p14:tracePt t="189970" x="914400" y="10464800"/>
          <p14:tracePt t="189979" x="1016000" y="10525125"/>
          <p14:tracePt t="189986" x="1117600" y="10587038"/>
          <p14:tracePt t="189995" x="1198563" y="10647363"/>
          <p14:tracePt t="190002" x="1401763" y="10790238"/>
          <p14:tracePt t="190011" x="1565275" y="10871200"/>
          <p14:tracePt t="190023" x="1930400" y="11074400"/>
          <p14:tracePt t="190031" x="2133600" y="11196638"/>
          <p14:tracePt t="190040" x="2357438" y="11298238"/>
          <p14:tracePt t="190048" x="2581275" y="11379200"/>
          <p14:tracePt t="190057" x="2701925" y="11379200"/>
          <p14:tracePt t="190064" x="2946400" y="11480800"/>
          <p14:tracePt t="190073" x="3373438" y="11541125"/>
          <p14:tracePt t="190081" x="3657600" y="11582400"/>
          <p14:tracePt t="190091" x="3941763" y="11582400"/>
          <p14:tracePt t="190098" x="4246563" y="11582400"/>
          <p14:tracePt t="190107" x="4592638" y="11582400"/>
          <p14:tracePt t="190114" x="4978400" y="11582400"/>
          <p14:tracePt t="190123" x="5364163" y="11541125"/>
          <p14:tracePt t="190131" x="5710238" y="11439525"/>
          <p14:tracePt t="190140" x="6096000" y="11358563"/>
          <p14:tracePt t="190146" x="6442075" y="11298238"/>
          <p14:tracePt t="190155" x="6827838" y="11155363"/>
          <p14:tracePt t="190164" x="7112000" y="11074400"/>
          <p14:tracePt t="190172" x="7396163" y="10972800"/>
          <p14:tracePt t="190180" x="7681913" y="10850563"/>
          <p14:tracePt t="190189" x="7924800" y="10748963"/>
          <p14:tracePt t="190198" x="8189913" y="10626725"/>
          <p14:tracePt t="190199" x="8412163" y="10525125"/>
          <p14:tracePt t="190210" x="8697913" y="10404475"/>
          <p14:tracePt t="190219" x="8982075" y="10282238"/>
          <p14:tracePt t="190228" x="9104313" y="10201275"/>
          <p14:tracePt t="190236" x="9307513" y="10118725"/>
          <p14:tracePt t="190245" x="9448800" y="10017125"/>
          <p14:tracePt t="190252" x="9490075" y="9956800"/>
          <p14:tracePt t="190260" x="9612313" y="9855200"/>
          <p14:tracePt t="190268" x="9672638" y="9794875"/>
          <p14:tracePt t="190276" x="9713913" y="9732963"/>
          <p14:tracePt t="190283" x="9732963" y="9672638"/>
          <p14:tracePt t="190292" x="9774238" y="9631363"/>
          <p14:tracePt t="190300" x="9774238" y="9571038"/>
          <p14:tracePt t="190310" x="9774238" y="9550400"/>
          <p14:tracePt t="190311" x="9815513" y="9448800"/>
          <p14:tracePt t="190318" x="9815513" y="9347200"/>
          <p14:tracePt t="190326" x="9815513" y="9245600"/>
          <p14:tracePt t="190334" x="9815513" y="9164638"/>
          <p14:tracePt t="190342" x="9815513" y="8899525"/>
          <p14:tracePt t="190349" x="9815513" y="8716963"/>
          <p14:tracePt t="190358" x="9774238" y="8493125"/>
          <p14:tracePt t="190366" x="9732963" y="8391525"/>
          <p14:tracePt t="190375" x="9672638" y="8208963"/>
          <p14:tracePt t="190383" x="9612313" y="8005763"/>
          <p14:tracePt t="190392" x="9550400" y="7864475"/>
          <p14:tracePt t="190401" x="9448800" y="7700963"/>
          <p14:tracePt t="190410" x="9388475" y="7578725"/>
          <p14:tracePt t="190418" x="9307513" y="7416800"/>
          <p14:tracePt t="190427" x="9205913" y="7315200"/>
          <p14:tracePt t="190435" x="9104313" y="7192963"/>
          <p14:tracePt t="190443" x="9042400" y="7051675"/>
          <p14:tracePt t="190456" x="8818563" y="6807200"/>
          <p14:tracePt t="190465" x="8758238" y="6705600"/>
          <p14:tracePt t="190474" x="8656638" y="6583363"/>
          <p14:tracePt t="190483" x="8596313" y="6481763"/>
          <p14:tracePt t="190491" x="8513763" y="6400800"/>
          <p14:tracePt t="190499" x="8432800" y="6319838"/>
          <p14:tracePt t="190507" x="8432800" y="6299200"/>
          <p14:tracePt t="190514" x="8351838" y="6197600"/>
          <p14:tracePt t="190523" x="8310563" y="6176963"/>
          <p14:tracePt t="190532" x="8291513" y="6116638"/>
          <p14:tracePt t="190540" x="8250238" y="6075363"/>
          <p14:tracePt t="190548" x="8148638" y="6035675"/>
          <p14:tracePt t="190556" x="8128000" y="6015038"/>
          <p14:tracePt t="190564" x="8067675" y="6015038"/>
          <p14:tracePt t="190572" x="8005763" y="5953125"/>
          <p14:tracePt t="190580" x="7904163" y="5953125"/>
          <p14:tracePt t="190589" x="7864475" y="5953125"/>
          <p14:tracePt t="190596" x="7802563" y="5953125"/>
          <p14:tracePt t="190606" x="7742238" y="5913438"/>
          <p14:tracePt t="190614" x="7580313" y="5913438"/>
          <p14:tracePt t="190615" x="7559675" y="5913438"/>
          <p14:tracePt t="190624" x="7458075" y="5913438"/>
          <p14:tracePt t="190631" x="7396163" y="5913438"/>
          <p14:tracePt t="190640" x="7294563" y="5913438"/>
          <p14:tracePt t="190647" x="7234238" y="5913438"/>
          <p14:tracePt t="190656" x="7132638" y="5913438"/>
          <p14:tracePt t="190664" x="7051675" y="5913438"/>
          <p14:tracePt t="190673" x="7010400" y="5913438"/>
          <p14:tracePt t="190679" x="6908800" y="5913438"/>
          <p14:tracePt t="190690" x="6827838" y="5953125"/>
          <p14:tracePt t="190699" x="6767513" y="5953125"/>
          <p14:tracePt t="190707" x="6705600" y="6015038"/>
          <p14:tracePt t="190717" x="6624638" y="6035675"/>
          <p14:tracePt t="190725" x="6564313" y="6075363"/>
          <p14:tracePt t="190733" x="6543675" y="6075363"/>
          <p14:tracePt t="190740" x="6442075" y="6137275"/>
          <p14:tracePt t="190748" x="6400800" y="6176963"/>
          <p14:tracePt t="190756" x="6380163" y="6197600"/>
          <p14:tracePt t="190764" x="6319838" y="6257925"/>
          <p14:tracePt t="190773" x="6278563" y="6299200"/>
          <p14:tracePt t="190776" x="6259513" y="6359525"/>
          <p14:tracePt t="190785" x="6218238" y="6421438"/>
          <p14:tracePt t="190794" x="6197600" y="6481763"/>
          <p14:tracePt t="190802" x="6116638" y="6523038"/>
          <p14:tracePt t="190811" x="6116638" y="6583363"/>
          <p14:tracePt t="190818" x="6096000" y="6645275"/>
          <p14:tracePt t="190827" x="6035675" y="6746875"/>
          <p14:tracePt t="190835" x="5994400" y="6807200"/>
          <p14:tracePt t="190844" x="5973763" y="6867525"/>
          <p14:tracePt t="190857" x="5892800" y="6969125"/>
          <p14:tracePt t="190866" x="5892800" y="6989763"/>
          <p14:tracePt t="190873" x="5872163" y="7051675"/>
          <p14:tracePt t="190882" x="5832475" y="7132638"/>
          <p14:tracePt t="190891" x="5811838" y="7153275"/>
          <p14:tracePt t="190899" x="5770563" y="7213600"/>
          <p14:tracePt t="190908" x="5770563" y="7273925"/>
          <p14:tracePt t="190915" x="5751513" y="7375525"/>
          <p14:tracePt t="190924" x="5710238" y="7437438"/>
          <p14:tracePt t="190931" x="5689600" y="7539038"/>
          <p14:tracePt t="190941" x="5649913" y="7599363"/>
          <p14:tracePt t="190949" x="5608638" y="7700963"/>
          <p14:tracePt t="190957" x="5608638" y="7721600"/>
          <p14:tracePt t="190963" x="5588000" y="7823200"/>
          <p14:tracePt t="190974" x="5588000" y="7883525"/>
          <p14:tracePt t="190980" x="5548313" y="7945438"/>
          <p14:tracePt t="190990" x="5527675" y="8005763"/>
          <p14:tracePt t="190997" x="5527675" y="8086725"/>
          <p14:tracePt t="191008" x="5527675" y="8148638"/>
          <p14:tracePt t="191008" x="5486400" y="8208963"/>
          <p14:tracePt t="191016" x="5486400" y="8229600"/>
          <p14:tracePt t="191024" x="5486400" y="8310563"/>
          <p14:tracePt t="191031" x="5486400" y="8372475"/>
          <p14:tracePt t="191040" x="5486400" y="8432800"/>
          <p14:tracePt t="191047" x="5486400" y="8493125"/>
          <p14:tracePt t="191057" x="5486400" y="8513763"/>
          <p14:tracePt t="191063" x="5486400" y="8615363"/>
          <p14:tracePt t="191073" x="5486400" y="8677275"/>
          <p14:tracePt t="191080" x="5486400" y="8737600"/>
          <p14:tracePt t="191090" x="5486400" y="8818563"/>
          <p14:tracePt t="191096" x="5486400" y="8880475"/>
          <p14:tracePt t="191107" x="5486400" y="8940800"/>
          <p14:tracePt t="191114" x="5486400" y="9001125"/>
          <p14:tracePt t="191124" x="5486400" y="9063038"/>
          <p14:tracePt t="191131" x="5486400" y="9123363"/>
          <p14:tracePt t="191140" x="5486400" y="9224963"/>
          <p14:tracePt t="191147" x="5527675" y="9245600"/>
          <p14:tracePt t="191157" x="5548313" y="9347200"/>
          <p14:tracePt t="191164" x="5548313" y="9388475"/>
          <p14:tracePt t="191173" x="5608638" y="9407525"/>
          <p14:tracePt t="191180" x="5649913" y="9469438"/>
          <p14:tracePt t="191189" x="5689600" y="9509125"/>
          <p14:tracePt t="191197" x="5710238" y="9571038"/>
          <p14:tracePt t="191206" x="5751513" y="9631363"/>
          <p14:tracePt t="191214" x="5770563" y="9631363"/>
          <p14:tracePt t="191223" x="5811838" y="9672638"/>
          <p14:tracePt t="191231" x="5832475" y="9693275"/>
          <p14:tracePt t="191232" x="5872163" y="9732963"/>
          <p14:tracePt t="191242" x="5892800" y="9774238"/>
          <p14:tracePt t="191250" x="5934075" y="9794875"/>
          <p14:tracePt t="191258" x="5973763" y="9794875"/>
          <p14:tracePt t="191265" x="5994400" y="9834563"/>
          <p14:tracePt t="191274" x="5994400" y="9855200"/>
          <p14:tracePt t="191281" x="6035675" y="9896475"/>
          <p14:tracePt t="191290" x="6056313" y="9915525"/>
          <p14:tracePt t="191297" x="6096000" y="9915525"/>
          <p14:tracePt t="191306" x="6096000" y="9956800"/>
          <p14:tracePt t="191313" x="6116638" y="9956800"/>
          <p14:tracePt t="191323" x="6157913" y="9977438"/>
          <p14:tracePt t="191331" x="6197600" y="9977438"/>
          <p14:tracePt t="191340" x="6197600" y="10017125"/>
          <p14:tracePt t="191347" x="6218238" y="10017125"/>
          <p14:tracePt t="191357" x="6259513" y="10017125"/>
          <p14:tracePt t="191367" x="6278563" y="10058400"/>
          <p14:tracePt t="191376" x="6319838" y="10058400"/>
          <p14:tracePt t="191391" x="6340475" y="10058400"/>
          <p14:tracePt t="191399" x="6380163" y="10058400"/>
          <p14:tracePt t="191408" x="6380163" y="10079038"/>
          <p14:tracePt t="191415" x="6400800" y="10079038"/>
          <p14:tracePt t="191431" x="6442075" y="10079038"/>
          <p14:tracePt t="191463" x="6481763" y="10079038"/>
          <p14:tracePt t="191664" x="6481763" y="10058400"/>
          <p14:tracePt t="191768" x="6442075" y="10058400"/>
          <p14:tracePt t="192040" x="6442075" y="10079038"/>
          <p14:tracePt t="194016" x="6400800" y="10079038"/>
          <p14:tracePt t="194024" x="6380163" y="10079038"/>
          <p14:tracePt t="194032" x="6340475" y="10079038"/>
          <p14:tracePt t="194040" x="6319838" y="10079038"/>
          <p14:tracePt t="194048" x="6259513" y="10079038"/>
          <p14:tracePt t="194057" x="6218238" y="10079038"/>
          <p14:tracePt t="194064" x="6116638" y="10079038"/>
          <p14:tracePt t="194080" x="6056313" y="10079038"/>
          <p14:tracePt t="194089" x="5994400" y="10079038"/>
          <p14:tracePt t="194096" x="5934075" y="10118725"/>
          <p14:tracePt t="194104" x="5872163" y="10118725"/>
          <p14:tracePt t="194112" x="5811838" y="10118725"/>
          <p14:tracePt t="194123" x="5751513" y="10118725"/>
          <p14:tracePt t="194130" x="5689600" y="10139363"/>
          <p14:tracePt t="194140" x="5588000" y="10139363"/>
          <p14:tracePt t="194147" x="5548313" y="10139363"/>
          <p14:tracePt t="194154" x="5486400" y="10139363"/>
          <p14:tracePt t="194161" x="5426075" y="10180638"/>
          <p14:tracePt t="194168" x="5364163" y="10180638"/>
          <p14:tracePt t="194176" x="5324475" y="10180638"/>
          <p14:tracePt t="194184" x="5262563" y="10180638"/>
          <p14:tracePt t="194192" x="5243513" y="10201275"/>
          <p14:tracePt t="194200" x="5181600" y="10201275"/>
          <p14:tracePt t="194208" x="5141913" y="10201275"/>
          <p14:tracePt t="194216" x="5100638" y="10240963"/>
          <p14:tracePt t="194225" x="5080000" y="10240963"/>
          <p14:tracePt t="194233" x="5019675" y="10240963"/>
          <p14:tracePt t="194244" x="4978400" y="10282238"/>
          <p14:tracePt t="194252" x="4918075" y="10282238"/>
          <p14:tracePt t="194275" x="4897438" y="10282238"/>
          <p14:tracePt t="194276" x="4856163" y="10302875"/>
          <p14:tracePt t="194285" x="4816475" y="10302875"/>
          <p14:tracePt t="194296" x="4795838" y="10302875"/>
          <p14:tracePt t="194320" x="4754563" y="10302875"/>
          <p14:tracePt t="194408" x="4754563" y="10282238"/>
          <p14:tracePt t="194416" x="4733925" y="10282238"/>
          <p14:tracePt t="194440" x="4733925" y="10240963"/>
          <p14:tracePt t="194473" x="4694238" y="10240963"/>
          <p14:tracePt t="194497" x="4673600" y="10240963"/>
          <p14:tracePt t="194506" x="4632325" y="10201275"/>
          <p14:tracePt t="194523" x="4592638" y="10201275"/>
          <p14:tracePt t="194537" x="4572000" y="10201275"/>
          <p14:tracePt t="194561" x="4530725" y="10180638"/>
          <p14:tracePt t="194609" x="4511675" y="10180638"/>
          <p14:tracePt t="222942" x="4511675" y="10201275"/>
          <p14:tracePt t="222950" x="4511675" y="10240963"/>
          <p14:tracePt t="222960" x="4511675" y="10302875"/>
          <p14:tracePt t="222967" x="4511675" y="10342563"/>
          <p14:tracePt t="222976" x="4511675" y="10404475"/>
          <p14:tracePt t="222982" x="4511675" y="10423525"/>
          <p14:tracePt t="222992" x="4511675" y="10506075"/>
          <p14:tracePt t="222999" x="4511675" y="10566400"/>
          <p14:tracePt t="223006" x="4470400" y="10626725"/>
          <p14:tracePt t="223015" x="4470400" y="10688638"/>
          <p14:tracePt t="223022" x="4470400" y="10748963"/>
          <p14:tracePt t="223030" x="4470400" y="10790238"/>
          <p14:tracePt t="223043" x="4470400" y="10850563"/>
          <p14:tracePt t="223050" x="4470400" y="10871200"/>
          <p14:tracePt t="223058" x="4470400" y="10912475"/>
          <p14:tracePt t="223065" x="4470400" y="10972800"/>
          <p14:tracePt t="223072" x="4470400" y="11014075"/>
          <p14:tracePt t="223079" x="4470400" y="11074400"/>
          <p14:tracePt t="223086" x="4470400" y="11134725"/>
          <p14:tracePt t="223094" x="4470400" y="11196638"/>
          <p14:tracePt t="223102" x="4470400" y="11256963"/>
          <p14:tracePt t="223110" x="4449763" y="11298238"/>
          <p14:tracePt t="223118" x="4449763" y="11358563"/>
          <p14:tracePt t="223127" x="4449763" y="11420475"/>
          <p14:tracePt t="223135" x="4449763" y="11480800"/>
          <p14:tracePt t="223143" x="4410075" y="11541125"/>
          <p14:tracePt t="223151" x="4410075" y="11603038"/>
          <p14:tracePt t="223160" x="4389438" y="11704638"/>
          <p14:tracePt t="223168" x="4389438" y="11806238"/>
          <p14:tracePt t="223176" x="4348163" y="11887200"/>
          <p14:tracePt t="223184" x="4308475" y="11988800"/>
          <p14:tracePt t="223194" x="4246563" y="12111038"/>
          <p14:tracePt t="223202" x="4186238" y="12252325"/>
          <p14:tracePt t="223210" x="4165600" y="12374563"/>
          <p14:tracePt t="223219" x="4084638" y="12476163"/>
          <p14:tracePt t="223229" x="4022725" y="12598400"/>
          <p14:tracePt t="223237" x="3962400" y="12658725"/>
          <p14:tracePt t="223246" x="3941763" y="12760325"/>
          <p14:tracePt t="223248" x="3881438" y="12822238"/>
          <p14:tracePt t="223259" x="3800475" y="12882563"/>
          <p14:tracePt t="223267" x="3738563" y="12944475"/>
          <p14:tracePt t="223276" x="3678238" y="13004800"/>
          <p14:tracePt t="223284" x="3576638" y="13046075"/>
          <p14:tracePt t="223293" x="3514725" y="13106400"/>
          <p14:tracePt t="223300" x="3394075" y="13208000"/>
          <p14:tracePt t="223308" x="3271838" y="13288963"/>
          <p14:tracePt t="223316" x="3108325" y="13431838"/>
          <p14:tracePt t="223325" x="2946400" y="13554075"/>
          <p14:tracePt t="223333" x="2784475" y="13716000"/>
          <p14:tracePt t="223341" x="2600325" y="13858875"/>
          <p14:tracePt t="223349" x="2438400" y="14000163"/>
          <p14:tracePt t="223358" x="2357438" y="14062075"/>
          <p14:tracePt t="223366" x="2154238" y="14182725"/>
          <p14:tracePt t="223375" x="2032000" y="14304963"/>
          <p14:tracePt t="223382" x="1909763" y="14366875"/>
          <p14:tracePt t="223391" x="1747838" y="14468475"/>
          <p14:tracePt t="223398" x="1706563" y="14508163"/>
          <p14:tracePt t="223399" x="1524000" y="14570075"/>
          <p14:tracePt t="223410" x="1422400" y="14589125"/>
          <p14:tracePt t="223418" x="1341438" y="14630400"/>
          <p14:tracePt t="223426" x="1239838" y="14630400"/>
          <p14:tracePt t="223432" x="1117600" y="14630400"/>
          <p14:tracePt t="223442" x="974725" y="14630400"/>
          <p14:tracePt t="223448" x="893763" y="14630400"/>
          <p14:tracePt t="223459" x="731838" y="14630400"/>
          <p14:tracePt t="223466" x="630238" y="14630400"/>
          <p14:tracePt t="223475" x="549275" y="14630400"/>
          <p14:tracePt t="223483" x="406400" y="14589125"/>
          <p14:tracePt t="223492" x="325438" y="14570075"/>
          <p14:tracePt t="223500" x="244475" y="14528800"/>
          <p14:tracePt t="223510" x="122238" y="14528800"/>
          <p14:tracePt t="223516" x="41275" y="14508163"/>
          <p14:tracePt t="223525" x="0" y="14508163"/>
          <p14:tracePt t="223753" x="0" y="13776325"/>
          <p14:tracePt t="223761" x="60325" y="13736638"/>
          <p14:tracePt t="223768" x="101600" y="13716000"/>
          <p14:tracePt t="223777" x="122238" y="13635038"/>
          <p14:tracePt t="223785" x="182563" y="13614400"/>
          <p14:tracePt t="223795" x="223838" y="13573125"/>
          <p14:tracePt t="223803" x="244475" y="13554075"/>
          <p14:tracePt t="223811" x="284163" y="13512800"/>
          <p14:tracePt t="223820" x="284163" y="13492163"/>
          <p14:tracePt t="223827" x="325438" y="13492163"/>
          <p14:tracePt t="223848" x="346075" y="13492163"/>
          <p14:tracePt t="223856" x="346075" y="13452475"/>
          <p14:tracePt t="223912" x="385763" y="13452475"/>
          <p14:tracePt t="224104" x="385763" y="13492163"/>
          <p14:tracePt t="224184" x="385763" y="13512800"/>
          <p14:tracePt t="224288" x="346075" y="13512800"/>
          <p14:tracePt t="224368" x="325438" y="13512800"/>
          <p14:tracePt t="224456" x="284163" y="13512800"/>
          <p14:tracePt t="224552" x="244475" y="13512800"/>
          <p14:tracePt t="224625" x="223838" y="13512800"/>
          <p14:tracePt t="224737" x="223838" y="13554075"/>
          <p14:tracePt t="295461" x="223838" y="13512800"/>
          <p14:tracePt t="295474" x="223838" y="13452475"/>
          <p14:tracePt t="295482" x="223838" y="13390563"/>
          <p14:tracePt t="295489" x="223838" y="13288963"/>
          <p14:tracePt t="295498" x="223838" y="13166725"/>
          <p14:tracePt t="295505" x="223838" y="13004800"/>
          <p14:tracePt t="295514" x="223838" y="12700000"/>
          <p14:tracePt t="295521" x="223838" y="12436475"/>
          <p14:tracePt t="295528" x="223838" y="12212638"/>
          <p14:tracePt t="295535" x="244475" y="11887200"/>
          <p14:tracePt t="295543" x="284163" y="11541125"/>
          <p14:tracePt t="295551" x="346075" y="11155363"/>
          <p14:tracePt t="295558" x="406400" y="10748963"/>
          <p14:tracePt t="295568" x="466725" y="10342563"/>
          <p14:tracePt t="295576" x="568325" y="9855200"/>
          <p14:tracePt t="295584" x="731838" y="9123363"/>
          <p14:tracePt t="295590" x="792163" y="8839200"/>
          <p14:tracePt t="295599" x="914400" y="8391525"/>
          <p14:tracePt t="295607" x="1057275" y="7985125"/>
          <p14:tracePt t="295615" x="1177925" y="7539038"/>
          <p14:tracePt t="295623" x="1300163" y="7213600"/>
          <p14:tracePt t="295632" x="1463675" y="6848475"/>
          <p14:tracePt t="295640" x="1584325" y="6523038"/>
          <p14:tracePt t="295648" x="1706563" y="6197600"/>
          <p14:tracePt t="295656" x="1870075" y="5913438"/>
          <p14:tracePt t="295665" x="1930400" y="5791200"/>
          <p14:tracePt t="295673" x="2073275" y="5527675"/>
          <p14:tracePt t="295682" x="2154238" y="5384800"/>
          <p14:tracePt t="295690" x="2193925" y="5283200"/>
          <p14:tracePt t="295699" x="2276475" y="5160963"/>
          <p14:tracePt t="295706" x="2357438" y="5080000"/>
          <p14:tracePt t="295715" x="2378075" y="4999038"/>
          <p14:tracePt t="295723" x="2438400" y="4937125"/>
          <p14:tracePt t="295731" x="2479675" y="4897438"/>
          <p14:tracePt t="295738" x="2540000" y="4835525"/>
          <p14:tracePt t="295748" x="2600325" y="4795838"/>
          <p14:tracePt t="295758" x="2662238" y="4775200"/>
          <p14:tracePt t="295767" x="2701925" y="4733925"/>
          <p14:tracePt t="295776" x="2722563" y="4733925"/>
          <p14:tracePt t="295784" x="2722563" y="4714875"/>
          <p14:tracePt t="295791" x="2763838" y="4714875"/>
          <p14:tracePt t="295805" x="2784475" y="4714875"/>
          <p14:tracePt t="295853" x="2784475" y="4733925"/>
          <p14:tracePt t="295901" x="2784475" y="4714875"/>
          <p14:tracePt t="295909" x="2865438" y="4652963"/>
          <p14:tracePt t="295918" x="2987675" y="4449763"/>
          <p14:tracePt t="295931" x="3170238" y="4267200"/>
          <p14:tracePt t="295943" x="3454400" y="4003675"/>
          <p14:tracePt t="295944" x="4003675" y="3394075"/>
          <p14:tracePt t="295954" x="4572000" y="2925763"/>
          <p14:tracePt t="295964" x="4897438" y="2641600"/>
          <p14:tracePt t="295971" x="5527675" y="2133600"/>
          <p14:tracePt t="295978" x="6116638" y="1685925"/>
          <p14:tracePt t="295987" x="6786563" y="1279525"/>
          <p14:tracePt t="295993" x="7396163" y="914400"/>
          <p14:tracePt t="296001" x="7640638" y="833438"/>
          <p14:tracePt t="296011" x="8128000" y="609600"/>
          <p14:tracePt t="296020" x="8596313" y="447675"/>
          <p14:tracePt t="296027" x="9021763" y="284163"/>
          <p14:tracePt t="296036" x="9205913" y="263525"/>
          <p14:tracePt t="296044" x="9550400" y="122238"/>
          <p14:tracePt t="296052" x="9834563" y="60325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9663</TotalTime>
  <Words>625</Words>
  <Application>Microsoft Macintosh PowerPoint</Application>
  <PresentationFormat>Custom</PresentationFormat>
  <Paragraphs>65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Diego Alejandro Arcia De la Ossa</cp:lastModifiedBy>
  <cp:revision>22</cp:revision>
  <dcterms:created xsi:type="dcterms:W3CDTF">2022-11-21T00:00:25Z</dcterms:created>
  <dcterms:modified xsi:type="dcterms:W3CDTF">2023-01-16T03:13:06Z</dcterms:modified>
</cp:coreProperties>
</file>